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1E_D45D5284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B_C9E50866.xml" ContentType="application/vnd.ms-powerpoint.comments+xml"/>
  <Override PartName="/ppt/comments/modernComment_127_604D58C9.xml" ContentType="application/vnd.ms-powerpoint.comments+xml"/>
  <Override PartName="/ppt/comments/modernComment_128_7D1B03C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6" r:id="rId6"/>
    <p:sldId id="286" r:id="rId7"/>
    <p:sldId id="287" r:id="rId8"/>
    <p:sldId id="288" r:id="rId9"/>
    <p:sldId id="289" r:id="rId10"/>
    <p:sldId id="290" r:id="rId11"/>
    <p:sldId id="299" r:id="rId12"/>
    <p:sldId id="292" r:id="rId13"/>
    <p:sldId id="301" r:id="rId14"/>
    <p:sldId id="294" r:id="rId15"/>
    <p:sldId id="295" r:id="rId16"/>
    <p:sldId id="296" r:id="rId17"/>
    <p:sldId id="297" r:id="rId18"/>
    <p:sldId id="298" r:id="rId19"/>
    <p:sldId id="285" r:id="rId20"/>
  </p:sldIdLst>
  <p:sldSz cx="9144000" cy="5143500" type="screen16x9"/>
  <p:notesSz cx="6856413" cy="975042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1pPr>
    <a:lvl2pPr marL="41148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2pPr>
    <a:lvl3pPr marL="82296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3pPr>
    <a:lvl4pPr marL="123444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4pPr>
    <a:lvl5pPr marL="1645920" algn="ctr" rtl="0" fontAlgn="base">
      <a:spcBef>
        <a:spcPct val="50000"/>
      </a:spcBef>
      <a:spcAft>
        <a:spcPct val="0"/>
      </a:spcAft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5pPr>
    <a:lvl6pPr marL="205740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6pPr>
    <a:lvl7pPr marL="246888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7pPr>
    <a:lvl8pPr marL="288036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8pPr>
    <a:lvl9pPr marL="3291840" algn="l" defTabSz="822960" rtl="0" eaLnBrk="1" latinLnBrk="0" hangingPunct="1">
      <a:defRPr sz="1800" kern="1200">
        <a:solidFill>
          <a:srgbClr val="FFFFFF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" userDrawn="1">
          <p15:clr>
            <a:srgbClr val="A4A3A4"/>
          </p15:clr>
        </p15:guide>
        <p15:guide id="2" orient="horz" pos="2869" userDrawn="1">
          <p15:clr>
            <a:srgbClr val="A4A3A4"/>
          </p15:clr>
        </p15:guide>
        <p15:guide id="3" orient="horz" pos="3042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1471" userDrawn="1">
          <p15:clr>
            <a:srgbClr val="A4A3A4"/>
          </p15:clr>
        </p15:guide>
        <p15:guide id="6" pos="2846" userDrawn="1">
          <p15:clr>
            <a:srgbClr val="A4A3A4"/>
          </p15:clr>
        </p15:guide>
        <p15:guide id="7" pos="4217" userDrawn="1">
          <p15:clr>
            <a:srgbClr val="A4A3A4"/>
          </p15:clr>
        </p15:guide>
        <p15:guide id="8" pos="4322" userDrawn="1">
          <p15:clr>
            <a:srgbClr val="A4A3A4"/>
          </p15:clr>
        </p15:guide>
        <p15:guide id="9" pos="5589" userDrawn="1">
          <p15:clr>
            <a:srgbClr val="A4A3A4"/>
          </p15:clr>
        </p15:guide>
        <p15:guide id="10" pos="1575" userDrawn="1">
          <p15:clr>
            <a:srgbClr val="A4A3A4"/>
          </p15:clr>
        </p15:guide>
        <p15:guide id="11" pos="2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95DE2E-E5C0-F80B-8384-4BC6BC486967}" name="María Limones Andrade" initials="" userId="S::mlia@gmv.com::3dd78a9b-ce38-4495-a176-dc244b3ff03d" providerId="AD"/>
  <p188:author id="{47E64B6B-E88E-E6B6-7E4D-2708172851FC}" name="José Luis Álvarez Aldana" initials="JÁ" userId="S::jlaa@gmv.com::17903e51-18ca-41a0-bff9-23958709762b" providerId="AD"/>
  <p188:author id="{DA2D9A76-C7BB-B881-02E8-0DD8D2C2BB9D}" name="Patricia Hernando Sánchez" initials="PH" userId="S::pphs@gmv.com::55c90a01-a09e-4885-ba94-bc9ad564843f" providerId="AD"/>
  <p188:author id="{CE99DD92-C72E-2450-F9D0-11F22AE37052}" name="Vanessa Navarro Coronado" initials="VNC" userId="S::vncc@gmv.com::79a80c3d-409b-4881-ba90-c1c45fe625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ía Divina Caamaño Rama" initials="MDC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042"/>
    <a:srgbClr val="FBEEEF"/>
    <a:srgbClr val="FFFFFF"/>
    <a:srgbClr val="666666"/>
    <a:srgbClr val="8B8D8E"/>
    <a:srgbClr val="DF0024"/>
    <a:srgbClr val="FFFFCC"/>
    <a:srgbClr val="FFFF00"/>
    <a:srgbClr val="00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C5004-ADEC-4E64-9D71-9AAEE5DB3D2C}" v="386" dt="2024-06-10T10:00:52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33"/>
        <p:guide orient="horz" pos="2869"/>
        <p:guide orient="horz" pos="3042"/>
        <p:guide pos="189"/>
        <p:guide pos="1471"/>
        <p:guide pos="2846"/>
        <p:guide pos="4217"/>
        <p:guide pos="4322"/>
        <p:guide pos="5589"/>
        <p:guide pos="1575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ernando Sánchez" userId="55c90a01-a09e-4885-ba94-bc9ad564843f" providerId="ADAL" clId="{45BCBAA1-3CE4-4A0A-9A34-842C68003EC8}"/>
    <pc:docChg chg="custSel addSld delSld modSld">
      <pc:chgData name="Patricia Hernando Sánchez" userId="55c90a01-a09e-4885-ba94-bc9ad564843f" providerId="ADAL" clId="{45BCBAA1-3CE4-4A0A-9A34-842C68003EC8}" dt="2024-05-31T09:47:04.541" v="208" actId="11"/>
      <pc:docMkLst>
        <pc:docMk/>
      </pc:docMkLst>
      <pc:sldChg chg="modSp mod">
        <pc:chgData name="Patricia Hernando Sánchez" userId="55c90a01-a09e-4885-ba94-bc9ad564843f" providerId="ADAL" clId="{45BCBAA1-3CE4-4A0A-9A34-842C68003EC8}" dt="2024-05-31T09:02:40.801" v="3"/>
        <pc:sldMkLst>
          <pc:docMk/>
          <pc:sldMk cId="1494643023" sldId="256"/>
        </pc:sldMkLst>
        <pc:spChg chg="mod">
          <ac:chgData name="Patricia Hernando Sánchez" userId="55c90a01-a09e-4885-ba94-bc9ad564843f" providerId="ADAL" clId="{45BCBAA1-3CE4-4A0A-9A34-842C68003EC8}" dt="2024-05-31T09:02:40.801" v="3"/>
          <ac:spMkLst>
            <pc:docMk/>
            <pc:sldMk cId="1494643023" sldId="256"/>
            <ac:spMk id="2" creationId="{00000000-0000-0000-0000-000000000000}"/>
          </ac:spMkLst>
        </pc:spChg>
        <pc:spChg chg="mod">
          <ac:chgData name="Patricia Hernando Sánchez" userId="55c90a01-a09e-4885-ba94-bc9ad564843f" providerId="ADAL" clId="{45BCBAA1-3CE4-4A0A-9A34-842C68003EC8}" dt="2024-05-31T09:00:28.897" v="2" actId="20577"/>
          <ac:spMkLst>
            <pc:docMk/>
            <pc:sldMk cId="1494643023" sldId="256"/>
            <ac:spMk id="3" creationId="{00000000-0000-0000-0000-000000000000}"/>
          </ac:spMkLst>
        </pc:spChg>
      </pc:sldChg>
      <pc:sldChg chg="addCm delCm">
        <pc:chgData name="Patricia Hernando Sánchez" userId="55c90a01-a09e-4885-ba94-bc9ad564843f" providerId="ADAL" clId="{45BCBAA1-3CE4-4A0A-9A34-842C68003EC8}" dt="2024-05-31T09:03:20.112" v="5"/>
        <pc:sldMkLst>
          <pc:docMk/>
          <pc:sldMk cId="3562885764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atricia Hernando Sánchez" userId="55c90a01-a09e-4885-ba94-bc9ad564843f" providerId="ADAL" clId="{45BCBAA1-3CE4-4A0A-9A34-842C68003EC8}" dt="2024-05-31T09:03:04.954" v="4"/>
              <pc2:cmMkLst xmlns:pc2="http://schemas.microsoft.com/office/powerpoint/2019/9/main/command">
                <pc:docMk/>
                <pc:sldMk cId="3562885764" sldId="286"/>
                <pc2:cmMk id="{03352F46-14DD-4EE6-B1B8-2DCA8AB695B7}"/>
              </pc2:cmMkLst>
            </pc226:cmChg>
            <pc226:cmChg xmlns:pc226="http://schemas.microsoft.com/office/powerpoint/2022/06/main/command" chg="add">
              <pc226:chgData name="Patricia Hernando Sánchez" userId="55c90a01-a09e-4885-ba94-bc9ad564843f" providerId="ADAL" clId="{45BCBAA1-3CE4-4A0A-9A34-842C68003EC8}" dt="2024-05-31T09:03:20.112" v="5"/>
              <pc2:cmMkLst xmlns:pc2="http://schemas.microsoft.com/office/powerpoint/2019/9/main/command">
                <pc:docMk/>
                <pc:sldMk cId="3562885764" sldId="286"/>
                <pc2:cmMk id="{7E1E239B-021D-4FE5-9C55-0BBB8EEC49C8}"/>
              </pc2:cmMkLst>
            </pc226:cmChg>
          </p:ext>
        </pc:extLst>
      </pc:sldChg>
      <pc:sldChg chg="modSp mod">
        <pc:chgData name="Patricia Hernando Sánchez" userId="55c90a01-a09e-4885-ba94-bc9ad564843f" providerId="ADAL" clId="{45BCBAA1-3CE4-4A0A-9A34-842C68003EC8}" dt="2024-05-31T09:22:06.072" v="24" actId="20577"/>
        <pc:sldMkLst>
          <pc:docMk/>
          <pc:sldMk cId="2268035764" sldId="290"/>
        </pc:sldMkLst>
        <pc:spChg chg="mod">
          <ac:chgData name="Patricia Hernando Sánchez" userId="55c90a01-a09e-4885-ba94-bc9ad564843f" providerId="ADAL" clId="{45BCBAA1-3CE4-4A0A-9A34-842C68003EC8}" dt="2024-05-31T09:22:06.072" v="24" actId="20577"/>
          <ac:spMkLst>
            <pc:docMk/>
            <pc:sldMk cId="2268035764" sldId="290"/>
            <ac:spMk id="5" creationId="{00000000-0000-0000-0000-000000000000}"/>
          </ac:spMkLst>
        </pc:spChg>
      </pc:sldChg>
      <pc:sldChg chg="addSp delSp modSp mod">
        <pc:chgData name="Patricia Hernando Sánchez" userId="55c90a01-a09e-4885-ba94-bc9ad564843f" providerId="ADAL" clId="{45BCBAA1-3CE4-4A0A-9A34-842C68003EC8}" dt="2024-05-31T09:44:02.586" v="179" actId="478"/>
        <pc:sldMkLst>
          <pc:docMk/>
          <pc:sldMk cId="1756067327" sldId="292"/>
        </pc:sldMkLst>
        <pc:spChg chg="mod">
          <ac:chgData name="Patricia Hernando Sánchez" userId="55c90a01-a09e-4885-ba94-bc9ad564843f" providerId="ADAL" clId="{45BCBAA1-3CE4-4A0A-9A34-842C68003EC8}" dt="2024-05-31T09:31:40.897" v="161" actId="20577"/>
          <ac:spMkLst>
            <pc:docMk/>
            <pc:sldMk cId="1756067327" sldId="292"/>
            <ac:spMk id="2" creationId="{00000000-0000-0000-0000-000000000000}"/>
          </ac:spMkLst>
        </pc:spChg>
        <pc:spChg chg="del mod">
          <ac:chgData name="Patricia Hernando Sánchez" userId="55c90a01-a09e-4885-ba94-bc9ad564843f" providerId="ADAL" clId="{45BCBAA1-3CE4-4A0A-9A34-842C68003EC8}" dt="2024-05-31T09:30:20.231" v="143" actId="478"/>
          <ac:spMkLst>
            <pc:docMk/>
            <pc:sldMk cId="1756067327" sldId="292"/>
            <ac:spMk id="3" creationId="{00000000-0000-0000-0000-000000000000}"/>
          </ac:spMkLst>
        </pc:spChg>
        <pc:spChg chg="add del mod">
          <ac:chgData name="Patricia Hernando Sánchez" userId="55c90a01-a09e-4885-ba94-bc9ad564843f" providerId="ADAL" clId="{45BCBAA1-3CE4-4A0A-9A34-842C68003EC8}" dt="2024-05-31T09:30:27.551" v="145" actId="478"/>
          <ac:spMkLst>
            <pc:docMk/>
            <pc:sldMk cId="1756067327" sldId="292"/>
            <ac:spMk id="4" creationId="{48EB1ADE-08B2-DF1D-9A04-BD82BB88363A}"/>
          </ac:spMkLst>
        </pc:spChg>
        <pc:spChg chg="add 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6" creationId="{82950668-2B7A-4F7E-4BD8-DE7464283B66}"/>
          </ac:spMkLst>
        </pc:spChg>
        <pc:spChg chg="mod">
          <ac:chgData name="Patricia Hernando Sánchez" userId="55c90a01-a09e-4885-ba94-bc9ad564843f" providerId="ADAL" clId="{45BCBAA1-3CE4-4A0A-9A34-842C68003EC8}" dt="2024-05-31T09:30:12.349" v="141" actId="20577"/>
          <ac:spMkLst>
            <pc:docMk/>
            <pc:sldMk cId="1756067327" sldId="292"/>
            <ac:spMk id="8" creationId="{6664C564-77B4-D6DA-E391-6EAF8E64821C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9" creationId="{67EFBF2D-A885-D7DD-0260-5A0736238AD6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11" creationId="{CFAA2E8D-C865-59C4-A90A-258F11BCC5E3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13" creationId="{447B9BF9-1578-CB33-9973-DE574CA00908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15" creationId="{500A5579-B2A1-6EE2-1338-288660F9FF66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16" creationId="{0F4EF7E1-51B2-35AB-994E-240A200B6088}"/>
          </ac:spMkLst>
        </pc:spChg>
        <pc:spChg chg="mod">
          <ac:chgData name="Patricia Hernando Sánchez" userId="55c90a01-a09e-4885-ba94-bc9ad564843f" providerId="ADAL" clId="{45BCBAA1-3CE4-4A0A-9A34-842C68003EC8}" dt="2024-05-31T09:32:03.841" v="162"/>
          <ac:spMkLst>
            <pc:docMk/>
            <pc:sldMk cId="1756067327" sldId="292"/>
            <ac:spMk id="17" creationId="{84B32482-4079-B3E6-43DB-D28F3B0A3D9D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20" creationId="{0B6909AF-A21F-1BEA-24AA-99527F14E3C3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22" creationId="{AA661C6B-D04F-3EE8-CDE7-9E17A12D3C22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26" creationId="{A04145B6-EA5E-D854-2FF6-AEA96E837810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27" creationId="{80417EEB-8849-B379-DFF2-5C43C23C1398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29" creationId="{F7C29572-3B75-F4F8-D47B-F86D38F3491D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30" creationId="{B5B939E5-A081-AFCF-D17F-85129C32DB6E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32" creationId="{E077C191-D4BD-232D-74C9-D983A735AF12}"/>
          </ac:spMkLst>
        </pc:spChg>
        <pc:spChg chg="mod">
          <ac:chgData name="Patricia Hernando Sánchez" userId="55c90a01-a09e-4885-ba94-bc9ad564843f" providerId="ADAL" clId="{45BCBAA1-3CE4-4A0A-9A34-842C68003EC8}" dt="2024-05-31T09:32:07.776" v="164" actId="1076"/>
          <ac:spMkLst>
            <pc:docMk/>
            <pc:sldMk cId="1756067327" sldId="292"/>
            <ac:spMk id="33" creationId="{CDE2185E-2272-0708-3F2D-54A3EBE94EF6}"/>
          </ac:spMkLst>
        </pc:spChg>
        <pc:spChg chg="add mod">
          <ac:chgData name="Patricia Hernando Sánchez" userId="55c90a01-a09e-4885-ba94-bc9ad564843f" providerId="ADAL" clId="{45BCBAA1-3CE4-4A0A-9A34-842C68003EC8}" dt="2024-05-31T09:35:31.549" v="168" actId="1076"/>
          <ac:spMkLst>
            <pc:docMk/>
            <pc:sldMk cId="1756067327" sldId="292"/>
            <ac:spMk id="35" creationId="{551E2C0D-E628-0383-F6F2-17EDBEA3ED0C}"/>
          </ac:spMkLst>
        </pc:spChg>
        <pc:spChg chg="add 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36" creationId="{B7F88FFA-DB6E-650C-CB67-D508DDF225CD}"/>
          </ac:spMkLst>
        </pc:spChg>
        <pc:spChg chg="add 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37" creationId="{D8DAF538-767B-CA93-156A-655817B48489}"/>
          </ac:spMkLst>
        </pc:spChg>
        <pc:spChg chg="mod">
          <ac:chgData name="Patricia Hernando Sánchez" userId="55c90a01-a09e-4885-ba94-bc9ad564843f" providerId="ADAL" clId="{45BCBAA1-3CE4-4A0A-9A34-842C68003EC8}" dt="2024-05-31T09:41:39.237" v="175" actId="208"/>
          <ac:spMkLst>
            <pc:docMk/>
            <pc:sldMk cId="1756067327" sldId="292"/>
            <ac:spMk id="39" creationId="{79436F10-613D-DEEA-AEFF-7E812421B591}"/>
          </ac:spMkLst>
        </pc:spChg>
        <pc:spChg chg="mod">
          <ac:chgData name="Patricia Hernando Sánchez" userId="55c90a01-a09e-4885-ba94-bc9ad564843f" providerId="ADAL" clId="{45BCBAA1-3CE4-4A0A-9A34-842C68003EC8}" dt="2024-05-31T09:41:39.237" v="175" actId="208"/>
          <ac:spMkLst>
            <pc:docMk/>
            <pc:sldMk cId="1756067327" sldId="292"/>
            <ac:spMk id="41" creationId="{49C1BA81-0189-BC23-392A-200D112F493E}"/>
          </ac:spMkLst>
        </pc:spChg>
        <pc:spChg chg="mod">
          <ac:chgData name="Patricia Hernando Sánchez" userId="55c90a01-a09e-4885-ba94-bc9ad564843f" providerId="ADAL" clId="{45BCBAA1-3CE4-4A0A-9A34-842C68003EC8}" dt="2024-05-31T09:41:39.237" v="175" actId="208"/>
          <ac:spMkLst>
            <pc:docMk/>
            <pc:sldMk cId="1756067327" sldId="292"/>
            <ac:spMk id="43" creationId="{147754EF-52AB-D3BE-5211-1B46B72F47C5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45" creationId="{5B65FC1E-792B-454A-38D9-512A2A563B6E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46" creationId="{8C9F080F-D263-9D91-7FAC-C46357C6054E}"/>
          </ac:spMkLst>
        </pc:spChg>
        <pc:spChg chg="mod">
          <ac:chgData name="Patricia Hernando Sánchez" userId="55c90a01-a09e-4885-ba94-bc9ad564843f" providerId="ADAL" clId="{45BCBAA1-3CE4-4A0A-9A34-842C68003EC8}" dt="2024-05-31T09:41:39.237" v="175" actId="208"/>
          <ac:spMkLst>
            <pc:docMk/>
            <pc:sldMk cId="1756067327" sldId="292"/>
            <ac:spMk id="47" creationId="{181FEFB7-F303-AEFD-2787-3EA1C601ACC1}"/>
          </ac:spMkLst>
        </pc:spChg>
        <pc:spChg chg="mod">
          <ac:chgData name="Patricia Hernando Sánchez" userId="55c90a01-a09e-4885-ba94-bc9ad564843f" providerId="ADAL" clId="{45BCBAA1-3CE4-4A0A-9A34-842C68003EC8}" dt="2024-05-31T09:42:44.343" v="177" actId="208"/>
          <ac:spMkLst>
            <pc:docMk/>
            <pc:sldMk cId="1756067327" sldId="292"/>
            <ac:spMk id="50" creationId="{895628F4-473F-0E25-E737-CEA86197B065}"/>
          </ac:spMkLst>
        </pc:spChg>
        <pc:spChg chg="mod">
          <ac:chgData name="Patricia Hernando Sánchez" userId="55c90a01-a09e-4885-ba94-bc9ad564843f" providerId="ADAL" clId="{45BCBAA1-3CE4-4A0A-9A34-842C68003EC8}" dt="2024-05-31T09:42:44.343" v="177" actId="208"/>
          <ac:spMkLst>
            <pc:docMk/>
            <pc:sldMk cId="1756067327" sldId="292"/>
            <ac:spMk id="52" creationId="{542E3244-5680-2BEA-9998-42A6C8632FAA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56" creationId="{19C07E4D-D3BD-D0A6-AF59-BF8D9D0E96AF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57" creationId="{690C5C9F-4575-9B17-CEDD-2CDF4FAC6B24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59" creationId="{A81637EB-2379-FE94-81B3-7B3CCD3DF8FB}"/>
          </ac:spMkLst>
        </pc:spChg>
        <pc:spChg chg="mod">
          <ac:chgData name="Patricia Hernando Sánchez" userId="55c90a01-a09e-4885-ba94-bc9ad564843f" providerId="ADAL" clId="{45BCBAA1-3CE4-4A0A-9A34-842C68003EC8}" dt="2024-05-31T09:42:44.343" v="177" actId="208"/>
          <ac:spMkLst>
            <pc:docMk/>
            <pc:sldMk cId="1756067327" sldId="292"/>
            <ac:spMk id="60" creationId="{323F72FB-84FA-BA81-2702-B57623C9E186}"/>
          </ac:spMkLst>
        </pc:spChg>
        <pc:spChg chg="mod">
          <ac:chgData name="Patricia Hernando Sánchez" userId="55c90a01-a09e-4885-ba94-bc9ad564843f" providerId="ADAL" clId="{45BCBAA1-3CE4-4A0A-9A34-842C68003EC8}" dt="2024-05-31T09:33:53.139" v="166" actId="1076"/>
          <ac:spMkLst>
            <pc:docMk/>
            <pc:sldMk cId="1756067327" sldId="292"/>
            <ac:spMk id="62" creationId="{AE01C6C2-854E-F11F-39B4-FCDFD699BB03}"/>
          </ac:spMkLst>
        </pc:spChg>
        <pc:spChg chg="mod">
          <ac:chgData name="Patricia Hernando Sánchez" userId="55c90a01-a09e-4885-ba94-bc9ad564843f" providerId="ADAL" clId="{45BCBAA1-3CE4-4A0A-9A34-842C68003EC8}" dt="2024-05-31T09:42:44.343" v="177" actId="208"/>
          <ac:spMkLst>
            <pc:docMk/>
            <pc:sldMk cId="1756067327" sldId="292"/>
            <ac:spMk id="63" creationId="{D1E89567-FCB3-B61E-85BF-4E49C3553645}"/>
          </ac:spMkLst>
        </pc:spChg>
        <pc:spChg chg="add del mod">
          <ac:chgData name="Patricia Hernando Sánchez" userId="55c90a01-a09e-4885-ba94-bc9ad564843f" providerId="ADAL" clId="{45BCBAA1-3CE4-4A0A-9A34-842C68003EC8}" dt="2024-05-31T09:41:13.493" v="171" actId="478"/>
          <ac:spMkLst>
            <pc:docMk/>
            <pc:sldMk cId="1756067327" sldId="292"/>
            <ac:spMk id="65" creationId="{B2360853-D14F-EDD0-872B-FE34A0987EB5}"/>
          </ac:spMkLst>
        </pc:spChg>
        <pc:spChg chg="add del mod">
          <ac:chgData name="Patricia Hernando Sánchez" userId="55c90a01-a09e-4885-ba94-bc9ad564843f" providerId="ADAL" clId="{45BCBAA1-3CE4-4A0A-9A34-842C68003EC8}" dt="2024-05-31T09:44:02.586" v="179" actId="478"/>
          <ac:spMkLst>
            <pc:docMk/>
            <pc:sldMk cId="1756067327" sldId="292"/>
            <ac:spMk id="66" creationId="{DC192942-B2F3-359F-4CC8-0FFFAC7F1353}"/>
          </ac:spMkLst>
        </pc:spChg>
        <pc:grpChg chg="add mod">
          <ac:chgData name="Patricia Hernando Sánchez" userId="55c90a01-a09e-4885-ba94-bc9ad564843f" providerId="ADAL" clId="{45BCBAA1-3CE4-4A0A-9A34-842C68003EC8}" dt="2024-05-31T09:32:03.841" v="162"/>
          <ac:grpSpMkLst>
            <pc:docMk/>
            <pc:sldMk cId="1756067327" sldId="292"/>
            <ac:grpSpMk id="7" creationId="{6F84EABF-B718-D744-D7AF-310DE6C37DBD}"/>
          </ac:grpSpMkLst>
        </pc:grpChg>
        <pc:grpChg chg="add mod">
          <ac:chgData name="Patricia Hernando Sánchez" userId="55c90a01-a09e-4885-ba94-bc9ad564843f" providerId="ADAL" clId="{45BCBAA1-3CE4-4A0A-9A34-842C68003EC8}" dt="2024-05-31T09:32:07.776" v="164" actId="1076"/>
          <ac:grpSpMkLst>
            <pc:docMk/>
            <pc:sldMk cId="1756067327" sldId="292"/>
            <ac:grpSpMk id="19" creationId="{035623AB-2210-5C22-1970-43527859C028}"/>
          </ac:grpSpMkLst>
        </pc:grpChg>
        <pc:grpChg chg="mod">
          <ac:chgData name="Patricia Hernando Sánchez" userId="55c90a01-a09e-4885-ba94-bc9ad564843f" providerId="ADAL" clId="{45BCBAA1-3CE4-4A0A-9A34-842C68003EC8}" dt="2024-05-31T09:32:07.776" v="164" actId="1076"/>
          <ac:grpSpMkLst>
            <pc:docMk/>
            <pc:sldMk cId="1756067327" sldId="292"/>
            <ac:grpSpMk id="24" creationId="{74C9D11B-C798-00B1-794B-C6DC73224CC2}"/>
          </ac:grpSpMkLst>
        </pc:grpChg>
        <pc:grpChg chg="mod">
          <ac:chgData name="Patricia Hernando Sánchez" userId="55c90a01-a09e-4885-ba94-bc9ad564843f" providerId="ADAL" clId="{45BCBAA1-3CE4-4A0A-9A34-842C68003EC8}" dt="2024-05-31T09:32:07.776" v="164" actId="1076"/>
          <ac:grpSpMkLst>
            <pc:docMk/>
            <pc:sldMk cId="1756067327" sldId="292"/>
            <ac:grpSpMk id="28" creationId="{2E241DA1-49B0-F368-4EA6-56C1165A0ED0}"/>
          </ac:grpSpMkLst>
        </pc:grpChg>
        <pc:grpChg chg="add mod">
          <ac:chgData name="Patricia Hernando Sánchez" userId="55c90a01-a09e-4885-ba94-bc9ad564843f" providerId="ADAL" clId="{45BCBAA1-3CE4-4A0A-9A34-842C68003EC8}" dt="2024-05-31T09:33:53.139" v="166" actId="1076"/>
          <ac:grpSpMkLst>
            <pc:docMk/>
            <pc:sldMk cId="1756067327" sldId="292"/>
            <ac:grpSpMk id="38" creationId="{4D4622A4-1878-A398-2340-9669EBC04FE7}"/>
          </ac:grpSpMkLst>
        </pc:grpChg>
        <pc:grpChg chg="add mod">
          <ac:chgData name="Patricia Hernando Sánchez" userId="55c90a01-a09e-4885-ba94-bc9ad564843f" providerId="ADAL" clId="{45BCBAA1-3CE4-4A0A-9A34-842C68003EC8}" dt="2024-05-31T09:33:53.139" v="166" actId="1076"/>
          <ac:grpSpMkLst>
            <pc:docMk/>
            <pc:sldMk cId="1756067327" sldId="292"/>
            <ac:grpSpMk id="49" creationId="{915B64EE-8794-6EBD-A4B3-75B876627B6C}"/>
          </ac:grpSpMkLst>
        </pc:grpChg>
        <pc:grpChg chg="mod">
          <ac:chgData name="Patricia Hernando Sánchez" userId="55c90a01-a09e-4885-ba94-bc9ad564843f" providerId="ADAL" clId="{45BCBAA1-3CE4-4A0A-9A34-842C68003EC8}" dt="2024-05-31T09:33:53.139" v="166" actId="1076"/>
          <ac:grpSpMkLst>
            <pc:docMk/>
            <pc:sldMk cId="1756067327" sldId="292"/>
            <ac:grpSpMk id="54" creationId="{10722838-2158-5726-FABE-62B50E5B5FA3}"/>
          </ac:grpSpMkLst>
        </pc:grpChg>
        <pc:grpChg chg="mod">
          <ac:chgData name="Patricia Hernando Sánchez" userId="55c90a01-a09e-4885-ba94-bc9ad564843f" providerId="ADAL" clId="{45BCBAA1-3CE4-4A0A-9A34-842C68003EC8}" dt="2024-05-31T09:33:53.139" v="166" actId="1076"/>
          <ac:grpSpMkLst>
            <pc:docMk/>
            <pc:sldMk cId="1756067327" sldId="292"/>
            <ac:grpSpMk id="58" creationId="{7CFDD256-1CB8-58CE-D6E0-DFEA55F7B5BB}"/>
          </ac:grpSpMkLst>
        </pc:grpChg>
        <pc:picChg chg="del">
          <ac:chgData name="Patricia Hernando Sánchez" userId="55c90a01-a09e-4885-ba94-bc9ad564843f" providerId="ADAL" clId="{45BCBAA1-3CE4-4A0A-9A34-842C68003EC8}" dt="2024-05-31T09:30:25.388" v="144" actId="478"/>
          <ac:picMkLst>
            <pc:docMk/>
            <pc:sldMk cId="1756067327" sldId="292"/>
            <ac:picMk id="5" creationId="{7A306922-053C-F74E-697C-A6849BD2CFB5}"/>
          </ac:picMkLst>
        </pc:picChg>
        <pc:picChg chg="mod">
          <ac:chgData name="Patricia Hernando Sánchez" userId="55c90a01-a09e-4885-ba94-bc9ad564843f" providerId="ADAL" clId="{45BCBAA1-3CE4-4A0A-9A34-842C68003EC8}" dt="2024-05-31T09:32:03.841" v="162"/>
          <ac:picMkLst>
            <pc:docMk/>
            <pc:sldMk cId="1756067327" sldId="292"/>
            <ac:picMk id="10" creationId="{E36B08EA-AAE3-B0A5-31E5-72CA4D139975}"/>
          </ac:picMkLst>
        </pc:picChg>
        <pc:picChg chg="mod">
          <ac:chgData name="Patricia Hernando Sánchez" userId="55c90a01-a09e-4885-ba94-bc9ad564843f" providerId="ADAL" clId="{45BCBAA1-3CE4-4A0A-9A34-842C68003EC8}" dt="2024-05-31T09:32:03.841" v="162"/>
          <ac:picMkLst>
            <pc:docMk/>
            <pc:sldMk cId="1756067327" sldId="292"/>
            <ac:picMk id="12" creationId="{1051002F-12E5-BDBF-22FE-29F8D2F1CFFF}"/>
          </ac:picMkLst>
        </pc:picChg>
        <pc:picChg chg="mod">
          <ac:chgData name="Patricia Hernando Sánchez" userId="55c90a01-a09e-4885-ba94-bc9ad564843f" providerId="ADAL" clId="{45BCBAA1-3CE4-4A0A-9A34-842C68003EC8}" dt="2024-05-31T09:32:03.841" v="162"/>
          <ac:picMkLst>
            <pc:docMk/>
            <pc:sldMk cId="1756067327" sldId="292"/>
            <ac:picMk id="14" creationId="{1A4CA080-D17E-A351-9679-87B0D15D1BB9}"/>
          </ac:picMkLst>
        </pc:picChg>
        <pc:picChg chg="mod">
          <ac:chgData name="Patricia Hernando Sánchez" userId="55c90a01-a09e-4885-ba94-bc9ad564843f" providerId="ADAL" clId="{45BCBAA1-3CE4-4A0A-9A34-842C68003EC8}" dt="2024-05-31T09:32:03.841" v="162"/>
          <ac:picMkLst>
            <pc:docMk/>
            <pc:sldMk cId="1756067327" sldId="292"/>
            <ac:picMk id="18" creationId="{C4939B62-F9A3-7F72-A8CB-EB5C04A5F245}"/>
          </ac:picMkLst>
        </pc:picChg>
        <pc:picChg chg="mod">
          <ac:chgData name="Patricia Hernando Sánchez" userId="55c90a01-a09e-4885-ba94-bc9ad564843f" providerId="ADAL" clId="{45BCBAA1-3CE4-4A0A-9A34-842C68003EC8}" dt="2024-05-31T09:32:07.776" v="164" actId="1076"/>
          <ac:picMkLst>
            <pc:docMk/>
            <pc:sldMk cId="1756067327" sldId="292"/>
            <ac:picMk id="21" creationId="{C2A00BD7-FFA9-E351-5D2B-C18EBA6DB306}"/>
          </ac:picMkLst>
        </pc:picChg>
        <pc:picChg chg="mod">
          <ac:chgData name="Patricia Hernando Sánchez" userId="55c90a01-a09e-4885-ba94-bc9ad564843f" providerId="ADAL" clId="{45BCBAA1-3CE4-4A0A-9A34-842C68003EC8}" dt="2024-05-31T09:32:07.776" v="164" actId="1076"/>
          <ac:picMkLst>
            <pc:docMk/>
            <pc:sldMk cId="1756067327" sldId="292"/>
            <ac:picMk id="23" creationId="{E4F353C7-D300-5700-509E-C7545985CCC5}"/>
          </ac:picMkLst>
        </pc:picChg>
        <pc:picChg chg="mod">
          <ac:chgData name="Patricia Hernando Sánchez" userId="55c90a01-a09e-4885-ba94-bc9ad564843f" providerId="ADAL" clId="{45BCBAA1-3CE4-4A0A-9A34-842C68003EC8}" dt="2024-05-31T09:32:07.776" v="164" actId="1076"/>
          <ac:picMkLst>
            <pc:docMk/>
            <pc:sldMk cId="1756067327" sldId="292"/>
            <ac:picMk id="25" creationId="{BCBF2589-DE69-CB34-C2DA-4D90BF02D731}"/>
          </ac:picMkLst>
        </pc:picChg>
        <pc:picChg chg="mod">
          <ac:chgData name="Patricia Hernando Sánchez" userId="55c90a01-a09e-4885-ba94-bc9ad564843f" providerId="ADAL" clId="{45BCBAA1-3CE4-4A0A-9A34-842C68003EC8}" dt="2024-05-31T09:32:07.776" v="164" actId="1076"/>
          <ac:picMkLst>
            <pc:docMk/>
            <pc:sldMk cId="1756067327" sldId="292"/>
            <ac:picMk id="31" creationId="{CF4A43EE-FED7-3D54-6B58-7A88469B1512}"/>
          </ac:picMkLst>
        </pc:picChg>
        <pc:picChg chg="mod">
          <ac:chgData name="Patricia Hernando Sánchez" userId="55c90a01-a09e-4885-ba94-bc9ad564843f" providerId="ADAL" clId="{45BCBAA1-3CE4-4A0A-9A34-842C68003EC8}" dt="2024-05-31T09:32:07.776" v="164" actId="1076"/>
          <ac:picMkLst>
            <pc:docMk/>
            <pc:sldMk cId="1756067327" sldId="292"/>
            <ac:picMk id="34" creationId="{B7758D16-8AE1-F660-7DAE-5E1B2112BCC4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40" creationId="{08D16CC6-0A3D-A2A3-957C-9835D963B5EC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42" creationId="{384BF0C3-8BD1-7155-F799-43F7A7D630C0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44" creationId="{7F847A81-58F1-8EC1-7897-D88FA42EE776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48" creationId="{4C34B10C-E402-B702-983B-9714B364364E}"/>
          </ac:picMkLst>
        </pc:picChg>
        <pc:picChg chg="del mod">
          <ac:chgData name="Patricia Hernando Sánchez" userId="55c90a01-a09e-4885-ba94-bc9ad564843f" providerId="ADAL" clId="{45BCBAA1-3CE4-4A0A-9A34-842C68003EC8}" dt="2024-05-31T09:42:48.663" v="178" actId="478"/>
          <ac:picMkLst>
            <pc:docMk/>
            <pc:sldMk cId="1756067327" sldId="292"/>
            <ac:picMk id="51" creationId="{F4861664-CBF7-8196-17BF-342349ED232B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53" creationId="{5AA091C0-A625-766E-2AD3-DDBF78F1E647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55" creationId="{C5983075-4DF0-6ADD-B2BF-DAD9CE2E4855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61" creationId="{10F4E40C-6DB3-1DD0-B7AE-190FF65B9051}"/>
          </ac:picMkLst>
        </pc:picChg>
        <pc:picChg chg="mod">
          <ac:chgData name="Patricia Hernando Sánchez" userId="55c90a01-a09e-4885-ba94-bc9ad564843f" providerId="ADAL" clId="{45BCBAA1-3CE4-4A0A-9A34-842C68003EC8}" dt="2024-05-31T09:33:53.139" v="166" actId="1076"/>
          <ac:picMkLst>
            <pc:docMk/>
            <pc:sldMk cId="1756067327" sldId="292"/>
            <ac:picMk id="64" creationId="{EDA29E49-62BE-4E70-6E36-2A9A758952D7}"/>
          </ac:picMkLst>
        </pc:picChg>
      </pc:sldChg>
      <pc:sldChg chg="addSp delSp modSp mod">
        <pc:chgData name="Patricia Hernando Sánchez" userId="55c90a01-a09e-4885-ba94-bc9ad564843f" providerId="ADAL" clId="{45BCBAA1-3CE4-4A0A-9A34-842C68003EC8}" dt="2024-05-31T09:29:15.310" v="131" actId="1076"/>
        <pc:sldMkLst>
          <pc:docMk/>
          <pc:sldMk cId="4099444988" sldId="293"/>
        </pc:sldMkLst>
        <pc:spChg chg="del">
          <ac:chgData name="Patricia Hernando Sánchez" userId="55c90a01-a09e-4885-ba94-bc9ad564843f" providerId="ADAL" clId="{45BCBAA1-3CE4-4A0A-9A34-842C68003EC8}" dt="2024-05-31T09:27:05.981" v="53" actId="478"/>
          <ac:spMkLst>
            <pc:docMk/>
            <pc:sldMk cId="4099444988" sldId="293"/>
            <ac:spMk id="2" creationId="{00000000-0000-0000-0000-000000000000}"/>
          </ac:spMkLst>
        </pc:spChg>
        <pc:spChg chg="del">
          <ac:chgData name="Patricia Hernando Sánchez" userId="55c90a01-a09e-4885-ba94-bc9ad564843f" providerId="ADAL" clId="{45BCBAA1-3CE4-4A0A-9A34-842C68003EC8}" dt="2024-05-31T09:27:34.681" v="98" actId="478"/>
          <ac:spMkLst>
            <pc:docMk/>
            <pc:sldMk cId="4099444988" sldId="293"/>
            <ac:spMk id="3" creationId="{00000000-0000-0000-0000-000000000000}"/>
          </ac:spMkLst>
        </pc:spChg>
        <pc:spChg chg="add mod">
          <ac:chgData name="Patricia Hernando Sánchez" userId="55c90a01-a09e-4885-ba94-bc9ad564843f" providerId="ADAL" clId="{45BCBAA1-3CE4-4A0A-9A34-842C68003EC8}" dt="2024-05-31T09:27:51.187" v="104" actId="1076"/>
          <ac:spMkLst>
            <pc:docMk/>
            <pc:sldMk cId="4099444988" sldId="293"/>
            <ac:spMk id="4" creationId="{5DCA480A-7432-CA86-5162-30564FE0A39A}"/>
          </ac:spMkLst>
        </pc:spChg>
        <pc:spChg chg="add del mod">
          <ac:chgData name="Patricia Hernando Sánchez" userId="55c90a01-a09e-4885-ba94-bc9ad564843f" providerId="ADAL" clId="{45BCBAA1-3CE4-4A0A-9A34-842C68003EC8}" dt="2024-05-31T09:27:38.419" v="99" actId="478"/>
          <ac:spMkLst>
            <pc:docMk/>
            <pc:sldMk cId="4099444988" sldId="293"/>
            <ac:spMk id="5" creationId="{49E6481D-581C-6F59-107A-707540C241AD}"/>
          </ac:spMkLst>
        </pc:spChg>
        <pc:spChg chg="mod">
          <ac:chgData name="Patricia Hernando Sánchez" userId="55c90a01-a09e-4885-ba94-bc9ad564843f" providerId="ADAL" clId="{45BCBAA1-3CE4-4A0A-9A34-842C68003EC8}" dt="2024-05-31T09:27:01.961" v="52" actId="20577"/>
          <ac:spMkLst>
            <pc:docMk/>
            <pc:sldMk cId="4099444988" sldId="293"/>
            <ac:spMk id="8" creationId="{AD978CA1-A059-5D67-1EC2-F86E4972447B}"/>
          </ac:spMkLst>
        </pc:spChg>
        <pc:spChg chg="add mod">
          <ac:chgData name="Patricia Hernando Sánchez" userId="55c90a01-a09e-4885-ba94-bc9ad564843f" providerId="ADAL" clId="{45BCBAA1-3CE4-4A0A-9A34-842C68003EC8}" dt="2024-05-31T09:29:15.310" v="131" actId="1076"/>
          <ac:spMkLst>
            <pc:docMk/>
            <pc:sldMk cId="4099444988" sldId="293"/>
            <ac:spMk id="10" creationId="{1973CF00-A28A-81ED-5BD8-267766BB3778}"/>
          </ac:spMkLst>
        </pc:spChg>
        <pc:picChg chg="del">
          <ac:chgData name="Patricia Hernando Sánchez" userId="55c90a01-a09e-4885-ba94-bc9ad564843f" providerId="ADAL" clId="{45BCBAA1-3CE4-4A0A-9A34-842C68003EC8}" dt="2024-05-31T09:27:39.094" v="100" actId="478"/>
          <ac:picMkLst>
            <pc:docMk/>
            <pc:sldMk cId="4099444988" sldId="293"/>
            <ac:picMk id="6" creationId="{00000000-0000-0000-0000-000000000000}"/>
          </ac:picMkLst>
        </pc:picChg>
        <pc:picChg chg="add">
          <ac:chgData name="Patricia Hernando Sánchez" userId="55c90a01-a09e-4885-ba94-bc9ad564843f" providerId="ADAL" clId="{45BCBAA1-3CE4-4A0A-9A34-842C68003EC8}" dt="2024-05-31T09:27:40.931" v="101"/>
          <ac:picMkLst>
            <pc:docMk/>
            <pc:sldMk cId="4099444988" sldId="293"/>
            <ac:picMk id="7" creationId="{CC710A56-6886-CAC4-08E5-6C3CBD473F1B}"/>
          </ac:picMkLst>
        </pc:picChg>
        <pc:picChg chg="add mod">
          <ac:chgData name="Patricia Hernando Sánchez" userId="55c90a01-a09e-4885-ba94-bc9ad564843f" providerId="ADAL" clId="{45BCBAA1-3CE4-4A0A-9A34-842C68003EC8}" dt="2024-05-31T09:28:03.947" v="107" actId="14100"/>
          <ac:picMkLst>
            <pc:docMk/>
            <pc:sldMk cId="4099444988" sldId="293"/>
            <ac:picMk id="9" creationId="{11133C7B-E4DA-4B99-9B14-5AA873D9273C}"/>
          </ac:picMkLst>
        </pc:picChg>
      </pc:sldChg>
      <pc:sldChg chg="delSp modSp mod">
        <pc:chgData name="Patricia Hernando Sánchez" userId="55c90a01-a09e-4885-ba94-bc9ad564843f" providerId="ADAL" clId="{45BCBAA1-3CE4-4A0A-9A34-842C68003EC8}" dt="2024-05-31T09:26:50.418" v="43" actId="14100"/>
        <pc:sldMkLst>
          <pc:docMk/>
          <pc:sldMk cId="3387230310" sldId="299"/>
        </pc:sldMkLst>
        <pc:spChg chg="mod">
          <ac:chgData name="Patricia Hernando Sánchez" userId="55c90a01-a09e-4885-ba94-bc9ad564843f" providerId="ADAL" clId="{45BCBAA1-3CE4-4A0A-9A34-842C68003EC8}" dt="2024-05-31T09:26:50.418" v="43" actId="14100"/>
          <ac:spMkLst>
            <pc:docMk/>
            <pc:sldMk cId="3387230310" sldId="299"/>
            <ac:spMk id="3" creationId="{00000000-0000-0000-0000-000000000000}"/>
          </ac:spMkLst>
        </pc:spChg>
        <pc:spChg chg="mod">
          <ac:chgData name="Patricia Hernando Sánchez" userId="55c90a01-a09e-4885-ba94-bc9ad564843f" providerId="ADAL" clId="{45BCBAA1-3CE4-4A0A-9A34-842C68003EC8}" dt="2024-05-31T09:25:15.401" v="33" actId="20577"/>
          <ac:spMkLst>
            <pc:docMk/>
            <pc:sldMk cId="3387230310" sldId="299"/>
            <ac:spMk id="4" creationId="{00000000-0000-0000-0000-000000000000}"/>
          </ac:spMkLst>
        </pc:spChg>
        <pc:spChg chg="del">
          <ac:chgData name="Patricia Hernando Sánchez" userId="55c90a01-a09e-4885-ba94-bc9ad564843f" providerId="ADAL" clId="{45BCBAA1-3CE4-4A0A-9A34-842C68003EC8}" dt="2024-05-31T09:25:57.379" v="37" actId="478"/>
          <ac:spMkLst>
            <pc:docMk/>
            <pc:sldMk cId="3387230310" sldId="299"/>
            <ac:spMk id="27" creationId="{D3B73475-7B40-576C-A9E6-CB8E080D12C1}"/>
          </ac:spMkLst>
        </pc:spChg>
        <pc:picChg chg="del">
          <ac:chgData name="Patricia Hernando Sánchez" userId="55c90a01-a09e-4885-ba94-bc9ad564843f" providerId="ADAL" clId="{45BCBAA1-3CE4-4A0A-9A34-842C68003EC8}" dt="2024-05-31T09:25:54.832" v="35" actId="478"/>
          <ac:picMkLst>
            <pc:docMk/>
            <pc:sldMk cId="3387230310" sldId="299"/>
            <ac:picMk id="26" creationId="{0311C10B-9FAB-8667-E6DE-58B072A8D9A7}"/>
          </ac:picMkLst>
        </pc:picChg>
        <pc:picChg chg="del">
          <ac:chgData name="Patricia Hernando Sánchez" userId="55c90a01-a09e-4885-ba94-bc9ad564843f" providerId="ADAL" clId="{45BCBAA1-3CE4-4A0A-9A34-842C68003EC8}" dt="2024-05-31T09:25:55.736" v="36" actId="478"/>
          <ac:picMkLst>
            <pc:docMk/>
            <pc:sldMk cId="3387230310" sldId="299"/>
            <ac:picMk id="28" creationId="{076A20CA-FF10-71C3-A1CF-9DC047F5213A}"/>
          </ac:picMkLst>
        </pc:picChg>
      </pc:sldChg>
      <pc:sldChg chg="new del">
        <pc:chgData name="Patricia Hernando Sánchez" userId="55c90a01-a09e-4885-ba94-bc9ad564843f" providerId="ADAL" clId="{45BCBAA1-3CE4-4A0A-9A34-842C68003EC8}" dt="2024-05-31T09:44:27.850" v="181" actId="47"/>
        <pc:sldMkLst>
          <pc:docMk/>
          <pc:sldMk cId="1488390530" sldId="300"/>
        </pc:sldMkLst>
      </pc:sldChg>
      <pc:sldChg chg="addSp delSp modSp add mod">
        <pc:chgData name="Patricia Hernando Sánchez" userId="55c90a01-a09e-4885-ba94-bc9ad564843f" providerId="ADAL" clId="{45BCBAA1-3CE4-4A0A-9A34-842C68003EC8}" dt="2024-05-31T09:47:04.541" v="208" actId="11"/>
        <pc:sldMkLst>
          <pc:docMk/>
          <pc:sldMk cId="1632798731" sldId="301"/>
        </pc:sldMkLst>
        <pc:spChg chg="mod">
          <ac:chgData name="Patricia Hernando Sánchez" userId="55c90a01-a09e-4885-ba94-bc9ad564843f" providerId="ADAL" clId="{45BCBAA1-3CE4-4A0A-9A34-842C68003EC8}" dt="2024-05-31T09:44:46.455" v="199" actId="1076"/>
          <ac:spMkLst>
            <pc:docMk/>
            <pc:sldMk cId="1632798731" sldId="301"/>
            <ac:spMk id="2" creationId="{00000000-0000-0000-0000-000000000000}"/>
          </ac:spMkLst>
        </pc:spChg>
        <pc:spChg chg="add del mod">
          <ac:chgData name="Patricia Hernando Sánchez" userId="55c90a01-a09e-4885-ba94-bc9ad564843f" providerId="ADAL" clId="{45BCBAA1-3CE4-4A0A-9A34-842C68003EC8}" dt="2024-05-31T09:46:07.943" v="202" actId="478"/>
          <ac:spMkLst>
            <pc:docMk/>
            <pc:sldMk cId="1632798731" sldId="301"/>
            <ac:spMk id="3" creationId="{363F6EC6-1510-E8E5-F06B-315CE2999D51}"/>
          </ac:spMkLst>
        </pc:spChg>
        <pc:spChg chg="add mod">
          <ac:chgData name="Patricia Hernando Sánchez" userId="55c90a01-a09e-4885-ba94-bc9ad564843f" providerId="ADAL" clId="{45BCBAA1-3CE4-4A0A-9A34-842C68003EC8}" dt="2024-05-31T09:47:04.541" v="208" actId="11"/>
          <ac:spMkLst>
            <pc:docMk/>
            <pc:sldMk cId="1632798731" sldId="301"/>
            <ac:spMk id="4" creationId="{607A6073-9D76-8E4D-00F2-BC732F277912}"/>
          </ac:spMkLst>
        </pc:spChg>
        <pc:spChg chg="del">
          <ac:chgData name="Patricia Hernando Sánchez" userId="55c90a01-a09e-4885-ba94-bc9ad564843f" providerId="ADAL" clId="{45BCBAA1-3CE4-4A0A-9A34-842C68003EC8}" dt="2024-05-31T09:46:05.014" v="201" actId="478"/>
          <ac:spMkLst>
            <pc:docMk/>
            <pc:sldMk cId="1632798731" sldId="301"/>
            <ac:spMk id="35" creationId="{551E2C0D-E628-0383-F6F2-17EDBEA3ED0C}"/>
          </ac:spMkLst>
        </pc:spChg>
        <pc:spChg chg="del">
          <ac:chgData name="Patricia Hernando Sánchez" userId="55c90a01-a09e-4885-ba94-bc9ad564843f" providerId="ADAL" clId="{45BCBAA1-3CE4-4A0A-9A34-842C68003EC8}" dt="2024-05-31T09:46:02.302" v="200" actId="478"/>
          <ac:spMkLst>
            <pc:docMk/>
            <pc:sldMk cId="1632798731" sldId="301"/>
            <ac:spMk id="36" creationId="{B7F88FFA-DB6E-650C-CB67-D508DDF225CD}"/>
          </ac:spMkLst>
        </pc:spChg>
        <pc:spChg chg="del">
          <ac:chgData name="Patricia Hernando Sánchez" userId="55c90a01-a09e-4885-ba94-bc9ad564843f" providerId="ADAL" clId="{45BCBAA1-3CE4-4A0A-9A34-842C68003EC8}" dt="2024-05-31T09:46:02.302" v="200" actId="478"/>
          <ac:spMkLst>
            <pc:docMk/>
            <pc:sldMk cId="1632798731" sldId="301"/>
            <ac:spMk id="37" creationId="{D8DAF538-767B-CA93-156A-655817B48489}"/>
          </ac:spMkLst>
        </pc:spChg>
        <pc:grpChg chg="del">
          <ac:chgData name="Patricia Hernando Sánchez" userId="55c90a01-a09e-4885-ba94-bc9ad564843f" providerId="ADAL" clId="{45BCBAA1-3CE4-4A0A-9A34-842C68003EC8}" dt="2024-05-31T09:46:02.302" v="200" actId="478"/>
          <ac:grpSpMkLst>
            <pc:docMk/>
            <pc:sldMk cId="1632798731" sldId="301"/>
            <ac:grpSpMk id="38" creationId="{4D4622A4-1878-A398-2340-9669EBC04FE7}"/>
          </ac:grpSpMkLst>
        </pc:grpChg>
        <pc:grpChg chg="del">
          <ac:chgData name="Patricia Hernando Sánchez" userId="55c90a01-a09e-4885-ba94-bc9ad564843f" providerId="ADAL" clId="{45BCBAA1-3CE4-4A0A-9A34-842C68003EC8}" dt="2024-05-31T09:46:02.302" v="200" actId="478"/>
          <ac:grpSpMkLst>
            <pc:docMk/>
            <pc:sldMk cId="1632798731" sldId="301"/>
            <ac:grpSpMk id="49" creationId="{915B64EE-8794-6EBD-A4B3-75B876627B6C}"/>
          </ac:grpSpMkLst>
        </pc:grpChg>
      </pc:sldChg>
    </pc:docChg>
  </pc:docChgLst>
  <pc:docChgLst>
    <pc:chgData name="Vanessa Navarro Coronado" userId="79a80c3d-409b-4881-ba90-c1c45fe625eb" providerId="ADAL" clId="{358ED3B4-2157-4D47-B7BA-78CA41DDF560}"/>
    <pc:docChg chg="undo redo custSel addSld delSld modSld sldOrd modMainMaster">
      <pc:chgData name="Vanessa Navarro Coronado" userId="79a80c3d-409b-4881-ba90-c1c45fe625eb" providerId="ADAL" clId="{358ED3B4-2157-4D47-B7BA-78CA41DDF560}" dt="2023-06-12T15:59:59.053" v="3630" actId="20577"/>
      <pc:docMkLst>
        <pc:docMk/>
      </pc:docMkLst>
      <pc:sldChg chg="modSp mod">
        <pc:chgData name="Vanessa Navarro Coronado" userId="79a80c3d-409b-4881-ba90-c1c45fe625eb" providerId="ADAL" clId="{358ED3B4-2157-4D47-B7BA-78CA41DDF560}" dt="2023-05-24T11:30:09.340" v="54" actId="20577"/>
        <pc:sldMkLst>
          <pc:docMk/>
          <pc:sldMk cId="1494643023" sldId="256"/>
        </pc:sldMkLst>
        <pc:spChg chg="mod">
          <ac:chgData name="Vanessa Navarro Coronado" userId="79a80c3d-409b-4881-ba90-c1c45fe625eb" providerId="ADAL" clId="{358ED3B4-2157-4D47-B7BA-78CA41DDF560}" dt="2023-05-24T11:30:09.340" v="54" actId="20577"/>
          <ac:spMkLst>
            <pc:docMk/>
            <pc:sldMk cId="1494643023" sldId="256"/>
            <ac:spMk id="2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5-24T11:29:35.610" v="46" actId="1038"/>
          <ac:spMkLst>
            <pc:docMk/>
            <pc:sldMk cId="1494643023" sldId="256"/>
            <ac:spMk id="3" creationId="{00000000-0000-0000-0000-000000000000}"/>
          </ac:spMkLst>
        </pc:spChg>
      </pc:sldChg>
      <pc:sldChg chg="modSp mod">
        <pc:chgData name="Vanessa Navarro Coronado" userId="79a80c3d-409b-4881-ba90-c1c45fe625eb" providerId="ADAL" clId="{358ED3B4-2157-4D47-B7BA-78CA41DDF560}" dt="2023-06-05T10:29:27.460" v="2363" actId="20577"/>
        <pc:sldMkLst>
          <pc:docMk/>
          <pc:sldMk cId="2668985163" sldId="276"/>
        </pc:sldMkLst>
        <pc:spChg chg="mod">
          <ac:chgData name="Vanessa Navarro Coronado" userId="79a80c3d-409b-4881-ba90-c1c45fe625eb" providerId="ADAL" clId="{358ED3B4-2157-4D47-B7BA-78CA41DDF560}" dt="2023-06-05T10:29:27.460" v="2363" actId="20577"/>
          <ac:spMkLst>
            <pc:docMk/>
            <pc:sldMk cId="2668985163" sldId="276"/>
            <ac:spMk id="4" creationId="{00000000-0000-0000-0000-000000000000}"/>
          </ac:spMkLst>
        </pc:spChg>
      </pc:sldChg>
      <pc:sldChg chg="addSp delSp modSp del mod">
        <pc:chgData name="Vanessa Navarro Coronado" userId="79a80c3d-409b-4881-ba90-c1c45fe625eb" providerId="ADAL" clId="{358ED3B4-2157-4D47-B7BA-78CA41DDF560}" dt="2023-06-05T10:23:33.604" v="2310" actId="47"/>
        <pc:sldMkLst>
          <pc:docMk/>
          <pc:sldMk cId="1046782150" sldId="284"/>
        </pc:sldMkLst>
        <pc:spChg chg="mod">
          <ac:chgData name="Vanessa Navarro Coronado" userId="79a80c3d-409b-4881-ba90-c1c45fe625eb" providerId="ADAL" clId="{358ED3B4-2157-4D47-B7BA-78CA41DDF560}" dt="2023-05-24T11:58:17.524" v="1381"/>
          <ac:spMkLst>
            <pc:docMk/>
            <pc:sldMk cId="1046782150" sldId="284"/>
            <ac:spMk id="2" creationId="{00000000-0000-0000-0000-000000000000}"/>
          </ac:spMkLst>
        </pc:spChg>
        <pc:spChg chg="del mod">
          <ac:chgData name="Vanessa Navarro Coronado" userId="79a80c3d-409b-4881-ba90-c1c45fe625eb" providerId="ADAL" clId="{358ED3B4-2157-4D47-B7BA-78CA41DDF560}" dt="2023-05-24T11:55:14.389" v="1238" actId="478"/>
          <ac:spMkLst>
            <pc:docMk/>
            <pc:sldMk cId="1046782150" sldId="284"/>
            <ac:spMk id="3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5-24T11:36:59.758" v="552" actId="20577"/>
          <ac:spMkLst>
            <pc:docMk/>
            <pc:sldMk cId="1046782150" sldId="284"/>
            <ac:spMk id="4" creationId="{00000000-0000-0000-0000-000000000000}"/>
          </ac:spMkLst>
        </pc:spChg>
        <pc:spChg chg="add del mod">
          <ac:chgData name="Vanessa Navarro Coronado" userId="79a80c3d-409b-4881-ba90-c1c45fe625eb" providerId="ADAL" clId="{358ED3B4-2157-4D47-B7BA-78CA41DDF560}" dt="2023-05-24T11:55:55.544" v="1242" actId="478"/>
          <ac:spMkLst>
            <pc:docMk/>
            <pc:sldMk cId="1046782150" sldId="284"/>
            <ac:spMk id="27" creationId="{D3B73475-7B40-576C-A9E6-CB8E080D12C1}"/>
          </ac:spMkLst>
        </pc:spChg>
        <pc:spChg chg="add del mod">
          <ac:chgData name="Vanessa Navarro Coronado" userId="79a80c3d-409b-4881-ba90-c1c45fe625eb" providerId="ADAL" clId="{358ED3B4-2157-4D47-B7BA-78CA41DDF560}" dt="2023-05-24T11:55:51.460" v="1241" actId="478"/>
          <ac:spMkLst>
            <pc:docMk/>
            <pc:sldMk cId="1046782150" sldId="284"/>
            <ac:spMk id="29" creationId="{460E4C2A-C778-7A40-AE5B-058F4546A907}"/>
          </ac:spMkLst>
        </pc:spChg>
        <pc:spChg chg="mod">
          <ac:chgData name="Vanessa Navarro Coronado" userId="79a80c3d-409b-4881-ba90-c1c45fe625eb" providerId="ADAL" clId="{358ED3B4-2157-4D47-B7BA-78CA41DDF560}" dt="2023-05-24T11:55:20.441" v="1240" actId="404"/>
          <ac:spMkLst>
            <pc:docMk/>
            <pc:sldMk cId="1046782150" sldId="284"/>
            <ac:spMk id="31" creationId="{E646F187-E065-560B-7ADF-516385BC8B7E}"/>
          </ac:spMkLst>
        </pc:spChg>
        <pc:spChg chg="mod">
          <ac:chgData name="Vanessa Navarro Coronado" userId="79a80c3d-409b-4881-ba90-c1c45fe625eb" providerId="ADAL" clId="{358ED3B4-2157-4D47-B7BA-78CA41DDF560}" dt="2023-05-24T11:55:20.441" v="1240" actId="404"/>
          <ac:spMkLst>
            <pc:docMk/>
            <pc:sldMk cId="1046782150" sldId="284"/>
            <ac:spMk id="32" creationId="{800C6DF8-1D05-C38D-2998-6E2212E0ED3F}"/>
          </ac:spMkLst>
        </pc:spChg>
        <pc:spChg chg="mod">
          <ac:chgData name="Vanessa Navarro Coronado" userId="79a80c3d-409b-4881-ba90-c1c45fe625eb" providerId="ADAL" clId="{358ED3B4-2157-4D47-B7BA-78CA41DDF560}" dt="2023-05-24T11:55:15.188" v="1239"/>
          <ac:spMkLst>
            <pc:docMk/>
            <pc:sldMk cId="1046782150" sldId="284"/>
            <ac:spMk id="34" creationId="{B85A85AF-4BDB-3E25-830D-01BB0E9E805B}"/>
          </ac:spMkLst>
        </pc:spChg>
        <pc:spChg chg="add mod">
          <ac:chgData name="Vanessa Navarro Coronado" userId="79a80c3d-409b-4881-ba90-c1c45fe625eb" providerId="ADAL" clId="{358ED3B4-2157-4D47-B7BA-78CA41DDF560}" dt="2023-05-24T12:00:43.950" v="1461" actId="14100"/>
          <ac:spMkLst>
            <pc:docMk/>
            <pc:sldMk cId="1046782150" sldId="284"/>
            <ac:spMk id="36" creationId="{FBB85830-2F7B-D3F5-E09D-C0F406A72501}"/>
          </ac:spMkLst>
        </pc:spChg>
        <pc:spChg chg="mod">
          <ac:chgData name="Vanessa Navarro Coronado" userId="79a80c3d-409b-4881-ba90-c1c45fe625eb" providerId="ADAL" clId="{358ED3B4-2157-4D47-B7BA-78CA41DDF560}" dt="2023-05-24T11:56:45.366" v="1301" actId="1035"/>
          <ac:spMkLst>
            <pc:docMk/>
            <pc:sldMk cId="1046782150" sldId="284"/>
            <ac:spMk id="38" creationId="{0A343CD4-2BAE-E606-1221-63426B3916C8}"/>
          </ac:spMkLst>
        </pc:spChg>
        <pc:spChg chg="add mod">
          <ac:chgData name="Vanessa Navarro Coronado" userId="79a80c3d-409b-4881-ba90-c1c45fe625eb" providerId="ADAL" clId="{358ED3B4-2157-4D47-B7BA-78CA41DDF560}" dt="2023-05-24T11:56:45.366" v="1301" actId="1035"/>
          <ac:spMkLst>
            <pc:docMk/>
            <pc:sldMk cId="1046782150" sldId="284"/>
            <ac:spMk id="40" creationId="{A6B8799F-ECB1-D593-38A1-A4551769B939}"/>
          </ac:spMkLst>
        </pc:spChg>
        <pc:spChg chg="add mod">
          <ac:chgData name="Vanessa Navarro Coronado" userId="79a80c3d-409b-4881-ba90-c1c45fe625eb" providerId="ADAL" clId="{358ED3B4-2157-4D47-B7BA-78CA41DDF560}" dt="2023-05-24T11:57:44.399" v="1377" actId="113"/>
          <ac:spMkLst>
            <pc:docMk/>
            <pc:sldMk cId="1046782150" sldId="284"/>
            <ac:spMk id="44" creationId="{320E95BB-FE65-9045-F86B-CCAC58F67A54}"/>
          </ac:spMkLst>
        </pc:spChg>
        <pc:spChg chg="add del mod">
          <ac:chgData name="Vanessa Navarro Coronado" userId="79a80c3d-409b-4881-ba90-c1c45fe625eb" providerId="ADAL" clId="{358ED3B4-2157-4D47-B7BA-78CA41DDF560}" dt="2023-05-24T11:57:03.975" v="1318" actId="478"/>
          <ac:spMkLst>
            <pc:docMk/>
            <pc:sldMk cId="1046782150" sldId="284"/>
            <ac:spMk id="46" creationId="{82A550D4-F372-8CD2-5C2A-DEBC00923801}"/>
          </ac:spMkLst>
        </pc:spChg>
        <pc:spChg chg="mod">
          <ac:chgData name="Vanessa Navarro Coronado" userId="79a80c3d-409b-4881-ba90-c1c45fe625eb" providerId="ADAL" clId="{358ED3B4-2157-4D47-B7BA-78CA41DDF560}" dt="2023-05-24T11:55:20.441" v="1240" actId="404"/>
          <ac:spMkLst>
            <pc:docMk/>
            <pc:sldMk cId="1046782150" sldId="284"/>
            <ac:spMk id="48" creationId="{FDFC4F2C-FB21-C7C6-DF1E-38FC2E2A38B5}"/>
          </ac:spMkLst>
        </pc:spChg>
        <pc:spChg chg="mod">
          <ac:chgData name="Vanessa Navarro Coronado" userId="79a80c3d-409b-4881-ba90-c1c45fe625eb" providerId="ADAL" clId="{358ED3B4-2157-4D47-B7BA-78CA41DDF560}" dt="2023-05-24T11:55:20.441" v="1240" actId="404"/>
          <ac:spMkLst>
            <pc:docMk/>
            <pc:sldMk cId="1046782150" sldId="284"/>
            <ac:spMk id="49" creationId="{12C538F9-1A3B-F75A-D379-C7A4790D5F24}"/>
          </ac:spMkLst>
        </pc:spChg>
        <pc:spChg chg="mod">
          <ac:chgData name="Vanessa Navarro Coronado" userId="79a80c3d-409b-4881-ba90-c1c45fe625eb" providerId="ADAL" clId="{358ED3B4-2157-4D47-B7BA-78CA41DDF560}" dt="2023-05-24T11:55:15.188" v="1239"/>
          <ac:spMkLst>
            <pc:docMk/>
            <pc:sldMk cId="1046782150" sldId="284"/>
            <ac:spMk id="51" creationId="{A2AB9B35-EBEF-6A5F-EBD4-54C9E8C279F2}"/>
          </ac:spMkLst>
        </pc:spChg>
        <pc:grpChg chg="del">
          <ac:chgData name="Vanessa Navarro Coronado" userId="79a80c3d-409b-4881-ba90-c1c45fe625eb" providerId="ADAL" clId="{358ED3B4-2157-4D47-B7BA-78CA41DDF560}" dt="2023-05-24T11:48:32.003" v="1093" actId="478"/>
          <ac:grpSpMkLst>
            <pc:docMk/>
            <pc:sldMk cId="1046782150" sldId="284"/>
            <ac:grpSpMk id="5" creationId="{00000000-0000-0000-0000-000000000000}"/>
          </ac:grpSpMkLst>
        </pc:grpChg>
        <pc:grpChg chg="add mod">
          <ac:chgData name="Vanessa Navarro Coronado" userId="79a80c3d-409b-4881-ba90-c1c45fe625eb" providerId="ADAL" clId="{358ED3B4-2157-4D47-B7BA-78CA41DDF560}" dt="2023-05-24T12:00:39.449" v="1460" actId="1036"/>
          <ac:grpSpMkLst>
            <pc:docMk/>
            <pc:sldMk cId="1046782150" sldId="284"/>
            <ac:grpSpMk id="30" creationId="{71F57941-5007-3B76-8B1D-42E2AE24AD94}"/>
          </ac:grpSpMkLst>
        </pc:grpChg>
        <pc:grpChg chg="add mod">
          <ac:chgData name="Vanessa Navarro Coronado" userId="79a80c3d-409b-4881-ba90-c1c45fe625eb" providerId="ADAL" clId="{358ED3B4-2157-4D47-B7BA-78CA41DDF560}" dt="2023-05-24T12:00:39.449" v="1460" actId="1036"/>
          <ac:grpSpMkLst>
            <pc:docMk/>
            <pc:sldMk cId="1046782150" sldId="284"/>
            <ac:grpSpMk id="33" creationId="{7E251234-CB50-E439-FF59-4705911FBCED}"/>
          </ac:grpSpMkLst>
        </pc:grpChg>
        <pc:grpChg chg="add mod">
          <ac:chgData name="Vanessa Navarro Coronado" userId="79a80c3d-409b-4881-ba90-c1c45fe625eb" providerId="ADAL" clId="{358ED3B4-2157-4D47-B7BA-78CA41DDF560}" dt="2023-05-24T12:00:23.578" v="1443" actId="1035"/>
          <ac:grpSpMkLst>
            <pc:docMk/>
            <pc:sldMk cId="1046782150" sldId="284"/>
            <ac:grpSpMk id="37" creationId="{1F46CAE3-5AAE-3BC7-F721-F3467718E24F}"/>
          </ac:grpSpMkLst>
        </pc:grpChg>
        <pc:grpChg chg="add mod">
          <ac:chgData name="Vanessa Navarro Coronado" userId="79a80c3d-409b-4881-ba90-c1c45fe625eb" providerId="ADAL" clId="{358ED3B4-2157-4D47-B7BA-78CA41DDF560}" dt="2023-05-24T12:00:55.994" v="1474" actId="14100"/>
          <ac:grpSpMkLst>
            <pc:docMk/>
            <pc:sldMk cId="1046782150" sldId="284"/>
            <ac:grpSpMk id="47" creationId="{66F7D60F-6615-7CDB-E7BB-AA132BCEC090}"/>
          </ac:grpSpMkLst>
        </pc:grpChg>
        <pc:grpChg chg="add mod">
          <ac:chgData name="Vanessa Navarro Coronado" userId="79a80c3d-409b-4881-ba90-c1c45fe625eb" providerId="ADAL" clId="{358ED3B4-2157-4D47-B7BA-78CA41DDF560}" dt="2023-05-24T12:00:57.814" v="1476" actId="1035"/>
          <ac:grpSpMkLst>
            <pc:docMk/>
            <pc:sldMk cId="1046782150" sldId="284"/>
            <ac:grpSpMk id="50" creationId="{47D28ADE-36C1-AB40-9316-07BA7783E0AA}"/>
          </ac:grpSpMkLst>
        </pc:grpChg>
        <pc:picChg chg="add del mod">
          <ac:chgData name="Vanessa Navarro Coronado" userId="79a80c3d-409b-4881-ba90-c1c45fe625eb" providerId="ADAL" clId="{358ED3B4-2157-4D47-B7BA-78CA41DDF560}" dt="2023-05-24T11:55:14.389" v="1238" actId="478"/>
          <ac:picMkLst>
            <pc:docMk/>
            <pc:sldMk cId="1046782150" sldId="284"/>
            <ac:picMk id="26" creationId="{0311C10B-9FAB-8667-E6DE-58B072A8D9A7}"/>
          </ac:picMkLst>
        </pc:picChg>
        <pc:picChg chg="add del mod">
          <ac:chgData name="Vanessa Navarro Coronado" userId="79a80c3d-409b-4881-ba90-c1c45fe625eb" providerId="ADAL" clId="{358ED3B4-2157-4D47-B7BA-78CA41DDF560}" dt="2023-05-24T11:55:55.544" v="1242" actId="478"/>
          <ac:picMkLst>
            <pc:docMk/>
            <pc:sldMk cId="1046782150" sldId="284"/>
            <ac:picMk id="28" creationId="{076A20CA-FF10-71C3-A1CF-9DC047F5213A}"/>
          </ac:picMkLst>
        </pc:picChg>
        <pc:picChg chg="mod">
          <ac:chgData name="Vanessa Navarro Coronado" userId="79a80c3d-409b-4881-ba90-c1c45fe625eb" providerId="ADAL" clId="{358ED3B4-2157-4D47-B7BA-78CA41DDF560}" dt="2023-05-24T11:55:15.188" v="1239"/>
          <ac:picMkLst>
            <pc:docMk/>
            <pc:sldMk cId="1046782150" sldId="284"/>
            <ac:picMk id="35" creationId="{CD2B8242-D94F-2FF7-C681-345C34FDB264}"/>
          </ac:picMkLst>
        </pc:picChg>
        <pc:picChg chg="mod">
          <ac:chgData name="Vanessa Navarro Coronado" userId="79a80c3d-409b-4881-ba90-c1c45fe625eb" providerId="ADAL" clId="{358ED3B4-2157-4D47-B7BA-78CA41DDF560}" dt="2023-05-24T11:56:45.366" v="1301" actId="1035"/>
          <ac:picMkLst>
            <pc:docMk/>
            <pc:sldMk cId="1046782150" sldId="284"/>
            <ac:picMk id="39" creationId="{9B61A3DD-5F73-743C-AA8B-FABEC927772A}"/>
          </ac:picMkLst>
        </pc:picChg>
        <pc:picChg chg="add mod">
          <ac:chgData name="Vanessa Navarro Coronado" userId="79a80c3d-409b-4881-ba90-c1c45fe625eb" providerId="ADAL" clId="{358ED3B4-2157-4D47-B7BA-78CA41DDF560}" dt="2023-05-24T11:57:20.457" v="1365" actId="1038"/>
          <ac:picMkLst>
            <pc:docMk/>
            <pc:sldMk cId="1046782150" sldId="284"/>
            <ac:picMk id="41" creationId="{42226955-7E12-BC19-EC45-BF8A1EACEA35}"/>
          </ac:picMkLst>
        </pc:picChg>
        <pc:picChg chg="add mod">
          <ac:chgData name="Vanessa Navarro Coronado" userId="79a80c3d-409b-4881-ba90-c1c45fe625eb" providerId="ADAL" clId="{358ED3B4-2157-4D47-B7BA-78CA41DDF560}" dt="2023-05-24T11:57:20.457" v="1365" actId="1038"/>
          <ac:picMkLst>
            <pc:docMk/>
            <pc:sldMk cId="1046782150" sldId="284"/>
            <ac:picMk id="42" creationId="{C30979BA-18A0-492C-37CF-A581881EBB40}"/>
          </ac:picMkLst>
        </pc:picChg>
        <pc:picChg chg="add mod">
          <ac:chgData name="Vanessa Navarro Coronado" userId="79a80c3d-409b-4881-ba90-c1c45fe625eb" providerId="ADAL" clId="{358ED3B4-2157-4D47-B7BA-78CA41DDF560}" dt="2023-05-24T11:57:26.149" v="1372" actId="1037"/>
          <ac:picMkLst>
            <pc:docMk/>
            <pc:sldMk cId="1046782150" sldId="284"/>
            <ac:picMk id="43" creationId="{78F4ABCB-C5B3-4965-B623-4BB942228790}"/>
          </ac:picMkLst>
        </pc:picChg>
        <pc:picChg chg="add mod">
          <ac:chgData name="Vanessa Navarro Coronado" userId="79a80c3d-409b-4881-ba90-c1c45fe625eb" providerId="ADAL" clId="{358ED3B4-2157-4D47-B7BA-78CA41DDF560}" dt="2023-05-24T12:00:47.704" v="1473" actId="1035"/>
          <ac:picMkLst>
            <pc:docMk/>
            <pc:sldMk cId="1046782150" sldId="284"/>
            <ac:picMk id="45" creationId="{16DAA5FF-DFF1-2EF9-2FA8-A4649394905C}"/>
          </ac:picMkLst>
        </pc:picChg>
        <pc:picChg chg="mod">
          <ac:chgData name="Vanessa Navarro Coronado" userId="79a80c3d-409b-4881-ba90-c1c45fe625eb" providerId="ADAL" clId="{358ED3B4-2157-4D47-B7BA-78CA41DDF560}" dt="2023-05-24T11:55:15.188" v="1239"/>
          <ac:picMkLst>
            <pc:docMk/>
            <pc:sldMk cId="1046782150" sldId="284"/>
            <ac:picMk id="52" creationId="{AB752321-CF70-1295-B2D2-6408364E94A4}"/>
          </ac:picMkLst>
        </pc:picChg>
        <pc:picChg chg="add del mod">
          <ac:chgData name="Vanessa Navarro Coronado" userId="79a80c3d-409b-4881-ba90-c1c45fe625eb" providerId="ADAL" clId="{358ED3B4-2157-4D47-B7BA-78CA41DDF560}" dt="2023-05-25T10:38:30.267" v="2281" actId="478"/>
          <ac:picMkLst>
            <pc:docMk/>
            <pc:sldMk cId="1046782150" sldId="284"/>
            <ac:picMk id="53" creationId="{7EA24BB5-6377-4A09-CCF7-AF64D5A77F8E}"/>
          </ac:picMkLst>
        </pc:picChg>
        <pc:picChg chg="add mod">
          <ac:chgData name="Vanessa Navarro Coronado" userId="79a80c3d-409b-4881-ba90-c1c45fe625eb" providerId="ADAL" clId="{358ED3B4-2157-4D47-B7BA-78CA41DDF560}" dt="2023-05-24T11:57:14.845" v="1344" actId="1076"/>
          <ac:picMkLst>
            <pc:docMk/>
            <pc:sldMk cId="1046782150" sldId="284"/>
            <ac:picMk id="54" creationId="{EB299E22-5291-9BE1-FA63-6B4D50F83725}"/>
          </ac:picMkLst>
        </pc:picChg>
      </pc:sldChg>
      <pc:sldChg chg="addCm">
        <pc:chgData name="Vanessa Navarro Coronado" userId="79a80c3d-409b-4881-ba90-c1c45fe625eb" providerId="ADAL" clId="{358ED3B4-2157-4D47-B7BA-78CA41DDF560}" dt="2023-05-24T11:31:33.180" v="56"/>
        <pc:sldMkLst>
          <pc:docMk/>
          <pc:sldMk cId="3562885764" sldId="2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nessa Navarro Coronado" userId="79a80c3d-409b-4881-ba90-c1c45fe625eb" providerId="ADAL" clId="{358ED3B4-2157-4D47-B7BA-78CA41DDF560}" dt="2023-05-24T11:31:33.180" v="56"/>
              <pc2:cmMkLst xmlns:pc2="http://schemas.microsoft.com/office/powerpoint/2019/9/main/command">
                <pc:docMk/>
                <pc:sldMk cId="3562885764" sldId="286"/>
                <pc2:cmMk id="{03352F46-14DD-4EE6-B1B8-2DCA8AB695B7}"/>
              </pc2:cmMkLst>
            </pc226:cmChg>
          </p:ext>
        </pc:extLst>
      </pc:sldChg>
      <pc:sldChg chg="delSp mod">
        <pc:chgData name="Vanessa Navarro Coronado" userId="79a80c3d-409b-4881-ba90-c1c45fe625eb" providerId="ADAL" clId="{358ED3B4-2157-4D47-B7BA-78CA41DDF560}" dt="2023-05-25T07:35:21.404" v="1994" actId="478"/>
        <pc:sldMkLst>
          <pc:docMk/>
          <pc:sldMk cId="2215375149" sldId="288"/>
        </pc:sldMkLst>
        <pc:spChg chg="del">
          <ac:chgData name="Vanessa Navarro Coronado" userId="79a80c3d-409b-4881-ba90-c1c45fe625eb" providerId="ADAL" clId="{358ED3B4-2157-4D47-B7BA-78CA41DDF560}" dt="2023-05-25T07:35:15.405" v="1993" actId="478"/>
          <ac:spMkLst>
            <pc:docMk/>
            <pc:sldMk cId="2215375149" sldId="288"/>
            <ac:spMk id="24" creationId="{00000000-0000-0000-0000-000000000000}"/>
          </ac:spMkLst>
        </pc:spChg>
        <pc:picChg chg="del">
          <ac:chgData name="Vanessa Navarro Coronado" userId="79a80c3d-409b-4881-ba90-c1c45fe625eb" providerId="ADAL" clId="{358ED3B4-2157-4D47-B7BA-78CA41DDF560}" dt="2023-05-25T07:35:21.404" v="1994" actId="478"/>
          <ac:picMkLst>
            <pc:docMk/>
            <pc:sldMk cId="2215375149" sldId="288"/>
            <ac:picMk id="21" creationId="{00000000-0000-0000-0000-000000000000}"/>
          </ac:picMkLst>
        </pc:picChg>
      </pc:sldChg>
      <pc:sldChg chg="modSp">
        <pc:chgData name="Vanessa Navarro Coronado" userId="79a80c3d-409b-4881-ba90-c1c45fe625eb" providerId="ADAL" clId="{358ED3B4-2157-4D47-B7BA-78CA41DDF560}" dt="2023-05-25T07:36:51.840" v="2006" actId="1440"/>
        <pc:sldMkLst>
          <pc:docMk/>
          <pc:sldMk cId="1895529782" sldId="289"/>
        </pc:sldMkLst>
        <pc:picChg chg="mod">
          <ac:chgData name="Vanessa Navarro Coronado" userId="79a80c3d-409b-4881-ba90-c1c45fe625eb" providerId="ADAL" clId="{358ED3B4-2157-4D47-B7BA-78CA41DDF560}" dt="2023-05-25T07:36:51.840" v="2006" actId="1440"/>
          <ac:picMkLst>
            <pc:docMk/>
            <pc:sldMk cId="1895529782" sldId="289"/>
            <ac:picMk id="11" creationId="{00000000-0000-0000-0000-000000000000}"/>
          </ac:picMkLst>
        </pc:picChg>
        <pc:picChg chg="mod">
          <ac:chgData name="Vanessa Navarro Coronado" userId="79a80c3d-409b-4881-ba90-c1c45fe625eb" providerId="ADAL" clId="{358ED3B4-2157-4D47-B7BA-78CA41DDF560}" dt="2023-05-25T07:36:51.840" v="2006" actId="1440"/>
          <ac:picMkLst>
            <pc:docMk/>
            <pc:sldMk cId="1895529782" sldId="289"/>
            <ac:picMk id="13" creationId="{00000000-0000-0000-0000-000000000000}"/>
          </ac:picMkLst>
        </pc:picChg>
        <pc:picChg chg="mod">
          <ac:chgData name="Vanessa Navarro Coronado" userId="79a80c3d-409b-4881-ba90-c1c45fe625eb" providerId="ADAL" clId="{358ED3B4-2157-4D47-B7BA-78CA41DDF560}" dt="2023-05-25T07:36:51.840" v="2006" actId="1440"/>
          <ac:picMkLst>
            <pc:docMk/>
            <pc:sldMk cId="1895529782" sldId="289"/>
            <ac:picMk id="14" creationId="{00000000-0000-0000-0000-000000000000}"/>
          </ac:picMkLst>
        </pc:picChg>
      </pc:sldChg>
      <pc:sldChg chg="modSp mod">
        <pc:chgData name="Vanessa Navarro Coronado" userId="79a80c3d-409b-4881-ba90-c1c45fe625eb" providerId="ADAL" clId="{358ED3B4-2157-4D47-B7BA-78CA41DDF560}" dt="2023-06-05T10:29:15.924" v="2350" actId="20577"/>
        <pc:sldMkLst>
          <pc:docMk/>
          <pc:sldMk cId="2268035764" sldId="290"/>
        </pc:sldMkLst>
        <pc:spChg chg="mod">
          <ac:chgData name="Vanessa Navarro Coronado" userId="79a80c3d-409b-4881-ba90-c1c45fe625eb" providerId="ADAL" clId="{358ED3B4-2157-4D47-B7BA-78CA41DDF560}" dt="2023-06-05T10:29:15.924" v="2350" actId="20577"/>
          <ac:spMkLst>
            <pc:docMk/>
            <pc:sldMk cId="2268035764" sldId="290"/>
            <ac:spMk id="5" creationId="{00000000-0000-0000-0000-000000000000}"/>
          </ac:spMkLst>
        </pc:spChg>
      </pc:sldChg>
      <pc:sldChg chg="addSp delSp modSp del mod">
        <pc:chgData name="Vanessa Navarro Coronado" userId="79a80c3d-409b-4881-ba90-c1c45fe625eb" providerId="ADAL" clId="{358ED3B4-2157-4D47-B7BA-78CA41DDF560}" dt="2023-06-05T10:27:14.027" v="2311" actId="47"/>
        <pc:sldMkLst>
          <pc:docMk/>
          <pc:sldMk cId="1009517423" sldId="291"/>
        </pc:sldMkLst>
        <pc:spChg chg="mod">
          <ac:chgData name="Vanessa Navarro Coronado" userId="79a80c3d-409b-4881-ba90-c1c45fe625eb" providerId="ADAL" clId="{358ED3B4-2157-4D47-B7BA-78CA41DDF560}" dt="2023-05-24T11:37:42.363" v="587" actId="20577"/>
          <ac:spMkLst>
            <pc:docMk/>
            <pc:sldMk cId="1009517423" sldId="291"/>
            <ac:spMk id="2" creationId="{00000000-0000-0000-0000-000000000000}"/>
          </ac:spMkLst>
        </pc:spChg>
        <pc:spChg chg="del mod">
          <ac:chgData name="Vanessa Navarro Coronado" userId="79a80c3d-409b-4881-ba90-c1c45fe625eb" providerId="ADAL" clId="{358ED3B4-2157-4D47-B7BA-78CA41DDF560}" dt="2023-05-24T11:59:04.037" v="1382" actId="478"/>
          <ac:spMkLst>
            <pc:docMk/>
            <pc:sldMk cId="1009517423" sldId="291"/>
            <ac:spMk id="3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5-24T11:37:26.732" v="568"/>
          <ac:spMkLst>
            <pc:docMk/>
            <pc:sldMk cId="1009517423" sldId="291"/>
            <ac:spMk id="4" creationId="{00000000-0000-0000-0000-000000000000}"/>
          </ac:spMkLst>
        </pc:spChg>
        <pc:spChg chg="add del mod">
          <ac:chgData name="Vanessa Navarro Coronado" userId="79a80c3d-409b-4881-ba90-c1c45fe625eb" providerId="ADAL" clId="{358ED3B4-2157-4D47-B7BA-78CA41DDF560}" dt="2023-05-24T11:59:06.198" v="1383" actId="478"/>
          <ac:spMkLst>
            <pc:docMk/>
            <pc:sldMk cId="1009517423" sldId="291"/>
            <ac:spMk id="5" creationId="{6A56ACE5-3EDF-70E0-C599-47658EA5A076}"/>
          </ac:spMkLst>
        </pc:spChg>
        <pc:spChg chg="mod">
          <ac:chgData name="Vanessa Navarro Coronado" userId="79a80c3d-409b-4881-ba90-c1c45fe625eb" providerId="ADAL" clId="{358ED3B4-2157-4D47-B7BA-78CA41DDF560}" dt="2023-05-24T11:59:07.003" v="1384"/>
          <ac:spMkLst>
            <pc:docMk/>
            <pc:sldMk cId="1009517423" sldId="291"/>
            <ac:spMk id="7" creationId="{1943F08C-4D6C-1665-9A62-F9772F74C65B}"/>
          </ac:spMkLst>
        </pc:spChg>
        <pc:spChg chg="mod">
          <ac:chgData name="Vanessa Navarro Coronado" userId="79a80c3d-409b-4881-ba90-c1c45fe625eb" providerId="ADAL" clId="{358ED3B4-2157-4D47-B7BA-78CA41DDF560}" dt="2023-05-24T11:59:47.465" v="1402" actId="404"/>
          <ac:spMkLst>
            <pc:docMk/>
            <pc:sldMk cId="1009517423" sldId="291"/>
            <ac:spMk id="8" creationId="{A0D010C5-54B7-0013-2739-F5DB9600AC61}"/>
          </ac:spMkLst>
        </pc:spChg>
        <pc:spChg chg="add mod">
          <ac:chgData name="Vanessa Navarro Coronado" userId="79a80c3d-409b-4881-ba90-c1c45fe625eb" providerId="ADAL" clId="{358ED3B4-2157-4D47-B7BA-78CA41DDF560}" dt="2023-05-25T07:57:29.669" v="2107" actId="2711"/>
          <ac:spMkLst>
            <pc:docMk/>
            <pc:sldMk cId="1009517423" sldId="291"/>
            <ac:spMk id="9" creationId="{E7AE3E20-07BA-3E11-F2F4-A7768D4D75E6}"/>
          </ac:spMkLst>
        </pc:spChg>
        <pc:spChg chg="mod">
          <ac:chgData name="Vanessa Navarro Coronado" userId="79a80c3d-409b-4881-ba90-c1c45fe625eb" providerId="ADAL" clId="{358ED3B4-2157-4D47-B7BA-78CA41DDF560}" dt="2023-05-24T11:59:07.003" v="1384"/>
          <ac:spMkLst>
            <pc:docMk/>
            <pc:sldMk cId="1009517423" sldId="291"/>
            <ac:spMk id="18" creationId="{9570C4F2-2F7C-4794-D816-19ED846FE594}"/>
          </ac:spMkLst>
        </pc:spChg>
        <pc:grpChg chg="add mod">
          <ac:chgData name="Vanessa Navarro Coronado" userId="79a80c3d-409b-4881-ba90-c1c45fe625eb" providerId="ADAL" clId="{358ED3B4-2157-4D47-B7BA-78CA41DDF560}" dt="2023-05-24T12:01:53.993" v="1502" actId="14100"/>
          <ac:grpSpMkLst>
            <pc:docMk/>
            <pc:sldMk cId="1009517423" sldId="291"/>
            <ac:grpSpMk id="6" creationId="{8BA8D42C-BC9D-3B9E-7C7E-028CA71F266A}"/>
          </ac:grpSpMkLst>
        </pc:grpChg>
        <pc:grpChg chg="add mod">
          <ac:chgData name="Vanessa Navarro Coronado" userId="79a80c3d-409b-4881-ba90-c1c45fe625eb" providerId="ADAL" clId="{358ED3B4-2157-4D47-B7BA-78CA41DDF560}" dt="2023-05-24T12:00:07.321" v="1426" actId="14100"/>
          <ac:grpSpMkLst>
            <pc:docMk/>
            <pc:sldMk cId="1009517423" sldId="291"/>
            <ac:grpSpMk id="17" creationId="{532CBD98-6E58-D27C-9EFE-E4A43BC9E9AE}"/>
          </ac:grpSpMkLst>
        </pc:grpChg>
        <pc:graphicFrameChg chg="add mod modGraphic">
          <ac:chgData name="Vanessa Navarro Coronado" userId="79a80c3d-409b-4881-ba90-c1c45fe625eb" providerId="ADAL" clId="{358ED3B4-2157-4D47-B7BA-78CA41DDF560}" dt="2023-05-24T12:02:21.881" v="1523" actId="1038"/>
          <ac:graphicFrameMkLst>
            <pc:docMk/>
            <pc:sldMk cId="1009517423" sldId="291"/>
            <ac:graphicFrameMk id="10" creationId="{77F2648C-0DF0-6BED-BA79-077E2A6B3807}"/>
          </ac:graphicFrameMkLst>
        </pc:graphicFrameChg>
        <pc:picChg chg="add mod">
          <ac:chgData name="Vanessa Navarro Coronado" userId="79a80c3d-409b-4881-ba90-c1c45fe625eb" providerId="ADAL" clId="{358ED3B4-2157-4D47-B7BA-78CA41DDF560}" dt="2023-05-24T12:02:21.881" v="1523" actId="1038"/>
          <ac:picMkLst>
            <pc:docMk/>
            <pc:sldMk cId="1009517423" sldId="291"/>
            <ac:picMk id="11" creationId="{13DAFA75-8EF0-B491-DC83-F394FA7A38EE}"/>
          </ac:picMkLst>
        </pc:picChg>
        <pc:picChg chg="add mod">
          <ac:chgData name="Vanessa Navarro Coronado" userId="79a80c3d-409b-4881-ba90-c1c45fe625eb" providerId="ADAL" clId="{358ED3B4-2157-4D47-B7BA-78CA41DDF560}" dt="2023-05-24T12:02:21.881" v="1523" actId="1038"/>
          <ac:picMkLst>
            <pc:docMk/>
            <pc:sldMk cId="1009517423" sldId="291"/>
            <ac:picMk id="12" creationId="{E0CF8BA1-C1F1-8410-171F-89FF676A87F9}"/>
          </ac:picMkLst>
        </pc:picChg>
        <pc:picChg chg="add mod">
          <ac:chgData name="Vanessa Navarro Coronado" userId="79a80c3d-409b-4881-ba90-c1c45fe625eb" providerId="ADAL" clId="{358ED3B4-2157-4D47-B7BA-78CA41DDF560}" dt="2023-05-24T12:02:51.303" v="1575" actId="1036"/>
          <ac:picMkLst>
            <pc:docMk/>
            <pc:sldMk cId="1009517423" sldId="291"/>
            <ac:picMk id="13" creationId="{D2825D29-AB0D-0D00-D10A-BC73F2FFC4EA}"/>
          </ac:picMkLst>
        </pc:picChg>
        <pc:picChg chg="add mod">
          <ac:chgData name="Vanessa Navarro Coronado" userId="79a80c3d-409b-4881-ba90-c1c45fe625eb" providerId="ADAL" clId="{358ED3B4-2157-4D47-B7BA-78CA41DDF560}" dt="2023-05-24T12:02:44.951" v="1571" actId="1036"/>
          <ac:picMkLst>
            <pc:docMk/>
            <pc:sldMk cId="1009517423" sldId="291"/>
            <ac:picMk id="14" creationId="{0009FA1A-AC90-22A7-0E64-0A2E7C8EFEF3}"/>
          </ac:picMkLst>
        </pc:picChg>
        <pc:picChg chg="add mod">
          <ac:chgData name="Vanessa Navarro Coronado" userId="79a80c3d-409b-4881-ba90-c1c45fe625eb" providerId="ADAL" clId="{358ED3B4-2157-4D47-B7BA-78CA41DDF560}" dt="2023-05-24T12:02:48.425" v="1573" actId="1036"/>
          <ac:picMkLst>
            <pc:docMk/>
            <pc:sldMk cId="1009517423" sldId="291"/>
            <ac:picMk id="15" creationId="{AD8DA452-31B1-79A9-C3EE-85498B8CA0BD}"/>
          </ac:picMkLst>
        </pc:picChg>
        <pc:picChg chg="add mod">
          <ac:chgData name="Vanessa Navarro Coronado" userId="79a80c3d-409b-4881-ba90-c1c45fe625eb" providerId="ADAL" clId="{358ED3B4-2157-4D47-B7BA-78CA41DDF560}" dt="2023-05-24T12:02:39" v="1542" actId="1035"/>
          <ac:picMkLst>
            <pc:docMk/>
            <pc:sldMk cId="1009517423" sldId="291"/>
            <ac:picMk id="16" creationId="{DF69B7B7-B11F-7834-F426-071A4E6ED514}"/>
          </ac:picMkLst>
        </pc:picChg>
        <pc:picChg chg="mod">
          <ac:chgData name="Vanessa Navarro Coronado" userId="79a80c3d-409b-4881-ba90-c1c45fe625eb" providerId="ADAL" clId="{358ED3B4-2157-4D47-B7BA-78CA41DDF560}" dt="2023-05-24T11:59:07.003" v="1384"/>
          <ac:picMkLst>
            <pc:docMk/>
            <pc:sldMk cId="1009517423" sldId="291"/>
            <ac:picMk id="19" creationId="{4E96E610-5AAA-C669-4EB4-708E3982EDD7}"/>
          </ac:picMkLst>
        </pc:picChg>
        <pc:picChg chg="del">
          <ac:chgData name="Vanessa Navarro Coronado" userId="79a80c3d-409b-4881-ba90-c1c45fe625eb" providerId="ADAL" clId="{358ED3B4-2157-4D47-B7BA-78CA41DDF560}" dt="2023-05-24T11:48:34.406" v="1094" actId="21"/>
          <ac:picMkLst>
            <pc:docMk/>
            <pc:sldMk cId="1009517423" sldId="291"/>
            <ac:picMk id="26" creationId="{00000000-0000-0000-0000-000000000000}"/>
          </ac:picMkLst>
        </pc:picChg>
      </pc:sldChg>
      <pc:sldChg chg="addSp delSp modSp mod">
        <pc:chgData name="Vanessa Navarro Coronado" userId="79a80c3d-409b-4881-ba90-c1c45fe625eb" providerId="ADAL" clId="{358ED3B4-2157-4D47-B7BA-78CA41DDF560}" dt="2023-06-12T06:38:29.177" v="3568" actId="478"/>
        <pc:sldMkLst>
          <pc:docMk/>
          <pc:sldMk cId="1756067327" sldId="292"/>
        </pc:sldMkLst>
        <pc:spChg chg="mod">
          <ac:chgData name="Vanessa Navarro Coronado" userId="79a80c3d-409b-4881-ba90-c1c45fe625eb" providerId="ADAL" clId="{358ED3B4-2157-4D47-B7BA-78CA41DDF560}" dt="2023-06-12T06:20:14.508" v="2379" actId="20577"/>
          <ac:spMkLst>
            <pc:docMk/>
            <pc:sldMk cId="1756067327" sldId="292"/>
            <ac:spMk id="2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6-12T06:36:11.980" v="3463" actId="20577"/>
          <ac:spMkLst>
            <pc:docMk/>
            <pc:sldMk cId="1756067327" sldId="292"/>
            <ac:spMk id="3" creationId="{00000000-0000-0000-0000-000000000000}"/>
          </ac:spMkLst>
        </pc:spChg>
        <pc:spChg chg="del mod">
          <ac:chgData name="Vanessa Navarro Coronado" userId="79a80c3d-409b-4881-ba90-c1c45fe625eb" providerId="ADAL" clId="{358ED3B4-2157-4D47-B7BA-78CA41DDF560}" dt="2023-06-12T06:38:26.965" v="3566" actId="478"/>
          <ac:spMkLst>
            <pc:docMk/>
            <pc:sldMk cId="1756067327" sldId="292"/>
            <ac:spMk id="4" creationId="{00000000-0000-0000-0000-000000000000}"/>
          </ac:spMkLst>
        </pc:spChg>
        <pc:spChg chg="add del mod">
          <ac:chgData name="Vanessa Navarro Coronado" userId="79a80c3d-409b-4881-ba90-c1c45fe625eb" providerId="ADAL" clId="{358ED3B4-2157-4D47-B7BA-78CA41DDF560}" dt="2023-06-12T06:38:29.177" v="3568" actId="478"/>
          <ac:spMkLst>
            <pc:docMk/>
            <pc:sldMk cId="1756067327" sldId="292"/>
            <ac:spMk id="7" creationId="{5E1A1A3E-7D29-7F39-5F89-891A516A3A58}"/>
          </ac:spMkLst>
        </pc:spChg>
        <pc:spChg chg="add mod">
          <ac:chgData name="Vanessa Navarro Coronado" userId="79a80c3d-409b-4881-ba90-c1c45fe625eb" providerId="ADAL" clId="{358ED3B4-2157-4D47-B7BA-78CA41DDF560}" dt="2023-06-12T06:38:27.287" v="3567"/>
          <ac:spMkLst>
            <pc:docMk/>
            <pc:sldMk cId="1756067327" sldId="292"/>
            <ac:spMk id="8" creationId="{6664C564-77B4-D6DA-E391-6EAF8E64821C}"/>
          </ac:spMkLst>
        </pc:spChg>
        <pc:picChg chg="add mod">
          <ac:chgData name="Vanessa Navarro Coronado" userId="79a80c3d-409b-4881-ba90-c1c45fe625eb" providerId="ADAL" clId="{358ED3B4-2157-4D47-B7BA-78CA41DDF560}" dt="2023-06-12T06:34:13.524" v="3432" actId="1036"/>
          <ac:picMkLst>
            <pc:docMk/>
            <pc:sldMk cId="1756067327" sldId="292"/>
            <ac:picMk id="5" creationId="{7A306922-053C-F74E-697C-A6849BD2CFB5}"/>
          </ac:picMkLst>
        </pc:picChg>
        <pc:picChg chg="del">
          <ac:chgData name="Vanessa Navarro Coronado" userId="79a80c3d-409b-4881-ba90-c1c45fe625eb" providerId="ADAL" clId="{358ED3B4-2157-4D47-B7BA-78CA41DDF560}" dt="2023-05-25T07:18:47.825" v="1904" actId="478"/>
          <ac:picMkLst>
            <pc:docMk/>
            <pc:sldMk cId="1756067327" sldId="292"/>
            <ac:picMk id="6" creationId="{00000000-0000-0000-0000-000000000000}"/>
          </ac:picMkLst>
        </pc:picChg>
      </pc:sldChg>
      <pc:sldChg chg="addSp delSp modSp mod ord">
        <pc:chgData name="Vanessa Navarro Coronado" userId="79a80c3d-409b-4881-ba90-c1c45fe625eb" providerId="ADAL" clId="{358ED3B4-2157-4D47-B7BA-78CA41DDF560}" dt="2023-06-12T06:38:21.953" v="3565" actId="1036"/>
        <pc:sldMkLst>
          <pc:docMk/>
          <pc:sldMk cId="4099444988" sldId="293"/>
        </pc:sldMkLst>
        <pc:spChg chg="mod">
          <ac:chgData name="Vanessa Navarro Coronado" userId="79a80c3d-409b-4881-ba90-c1c45fe625eb" providerId="ADAL" clId="{358ED3B4-2157-4D47-B7BA-78CA41DDF560}" dt="2023-06-12T06:37:10.259" v="3510" actId="20577"/>
          <ac:spMkLst>
            <pc:docMk/>
            <pc:sldMk cId="4099444988" sldId="293"/>
            <ac:spMk id="2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5-25T07:54:42.936" v="2104" actId="14100"/>
          <ac:spMkLst>
            <pc:docMk/>
            <pc:sldMk cId="4099444988" sldId="293"/>
            <ac:spMk id="3" creationId="{00000000-0000-0000-0000-000000000000}"/>
          </ac:spMkLst>
        </pc:spChg>
        <pc:spChg chg="del mod">
          <ac:chgData name="Vanessa Navarro Coronado" userId="79a80c3d-409b-4881-ba90-c1c45fe625eb" providerId="ADAL" clId="{358ED3B4-2157-4D47-B7BA-78CA41DDF560}" dt="2023-06-12T06:38:05.363" v="3511" actId="478"/>
          <ac:spMkLst>
            <pc:docMk/>
            <pc:sldMk cId="4099444988" sldId="293"/>
            <ac:spMk id="4" creationId="{00000000-0000-0000-0000-000000000000}"/>
          </ac:spMkLst>
        </pc:spChg>
        <pc:spChg chg="add del mod">
          <ac:chgData name="Vanessa Navarro Coronado" userId="79a80c3d-409b-4881-ba90-c1c45fe625eb" providerId="ADAL" clId="{358ED3B4-2157-4D47-B7BA-78CA41DDF560}" dt="2023-06-12T06:38:08.244" v="3513" actId="478"/>
          <ac:spMkLst>
            <pc:docMk/>
            <pc:sldMk cId="4099444988" sldId="293"/>
            <ac:spMk id="7" creationId="{CE3B9903-2DEF-3221-C95C-2253CE6459B5}"/>
          </ac:spMkLst>
        </pc:spChg>
        <pc:spChg chg="add mod">
          <ac:chgData name="Vanessa Navarro Coronado" userId="79a80c3d-409b-4881-ba90-c1c45fe625eb" providerId="ADAL" clId="{358ED3B4-2157-4D47-B7BA-78CA41DDF560}" dt="2023-06-12T06:38:21.953" v="3565" actId="1036"/>
          <ac:spMkLst>
            <pc:docMk/>
            <pc:sldMk cId="4099444988" sldId="293"/>
            <ac:spMk id="8" creationId="{AD978CA1-A059-5D67-1EC2-F86E4972447B}"/>
          </ac:spMkLst>
        </pc:spChg>
        <pc:picChg chg="mod">
          <ac:chgData name="Vanessa Navarro Coronado" userId="79a80c3d-409b-4881-ba90-c1c45fe625eb" providerId="ADAL" clId="{358ED3B4-2157-4D47-B7BA-78CA41DDF560}" dt="2023-05-25T07:38:41.306" v="2007" actId="14100"/>
          <ac:picMkLst>
            <pc:docMk/>
            <pc:sldMk cId="4099444988" sldId="293"/>
            <ac:picMk id="6" creationId="{00000000-0000-0000-0000-000000000000}"/>
          </ac:picMkLst>
        </pc:picChg>
      </pc:sldChg>
      <pc:sldChg chg="addSp delSp modSp mod">
        <pc:chgData name="Vanessa Navarro Coronado" userId="79a80c3d-409b-4881-ba90-c1c45fe625eb" providerId="ADAL" clId="{358ED3B4-2157-4D47-B7BA-78CA41DDF560}" dt="2023-05-25T07:50:23.276" v="2087" actId="478"/>
        <pc:sldMkLst>
          <pc:docMk/>
          <pc:sldMk cId="1615681737" sldId="295"/>
        </pc:sldMkLst>
        <pc:spChg chg="mod">
          <ac:chgData name="Vanessa Navarro Coronado" userId="79a80c3d-409b-4881-ba90-c1c45fe625eb" providerId="ADAL" clId="{358ED3B4-2157-4D47-B7BA-78CA41DDF560}" dt="2023-05-25T07:41:50.883" v="2045" actId="20577"/>
          <ac:spMkLst>
            <pc:docMk/>
            <pc:sldMk cId="1615681737" sldId="295"/>
            <ac:spMk id="3" creationId="{00000000-0000-0000-0000-000000000000}"/>
          </ac:spMkLst>
        </pc:spChg>
        <pc:spChg chg="add del mod">
          <ac:chgData name="Vanessa Navarro Coronado" userId="79a80c3d-409b-4881-ba90-c1c45fe625eb" providerId="ADAL" clId="{358ED3B4-2157-4D47-B7BA-78CA41DDF560}" dt="2023-05-25T07:49:09.772" v="2072" actId="767"/>
          <ac:spMkLst>
            <pc:docMk/>
            <pc:sldMk cId="1615681737" sldId="295"/>
            <ac:spMk id="8" creationId="{B54434FB-677A-02BD-27E6-512186F8AA49}"/>
          </ac:spMkLst>
        </pc:spChg>
        <pc:spChg chg="add del mod">
          <ac:chgData name="Vanessa Navarro Coronado" userId="79a80c3d-409b-4881-ba90-c1c45fe625eb" providerId="ADAL" clId="{358ED3B4-2157-4D47-B7BA-78CA41DDF560}" dt="2023-05-25T07:49:20.873" v="2077"/>
          <ac:spMkLst>
            <pc:docMk/>
            <pc:sldMk cId="1615681737" sldId="295"/>
            <ac:spMk id="13" creationId="{5D167FA5-A420-E791-32F0-62286B8BFEC6}"/>
          </ac:spMkLst>
        </pc:spChg>
        <pc:spChg chg="add del mod">
          <ac:chgData name="Vanessa Navarro Coronado" userId="79a80c3d-409b-4881-ba90-c1c45fe625eb" providerId="ADAL" clId="{358ED3B4-2157-4D47-B7BA-78CA41DDF560}" dt="2023-05-25T07:50:23.276" v="2087" actId="478"/>
          <ac:spMkLst>
            <pc:docMk/>
            <pc:sldMk cId="1615681737" sldId="295"/>
            <ac:spMk id="15" creationId="{A685EB1C-C629-7127-B7EF-293F37ADA405}"/>
          </ac:spMkLst>
        </pc:spChg>
        <pc:graphicFrameChg chg="add del mod">
          <ac:chgData name="Vanessa Navarro Coronado" userId="79a80c3d-409b-4881-ba90-c1c45fe625eb" providerId="ADAL" clId="{358ED3B4-2157-4D47-B7BA-78CA41DDF560}" dt="2023-05-25T07:48:56.270" v="2065"/>
          <ac:graphicFrameMkLst>
            <pc:docMk/>
            <pc:sldMk cId="1615681737" sldId="295"/>
            <ac:graphicFrameMk id="10" creationId="{738656EC-37AE-1543-D94C-5678AA3CE0B9}"/>
          </ac:graphicFrameMkLst>
        </pc:graphicFrameChg>
        <pc:graphicFrameChg chg="add del mod">
          <ac:chgData name="Vanessa Navarro Coronado" userId="79a80c3d-409b-4881-ba90-c1c45fe625eb" providerId="ADAL" clId="{358ED3B4-2157-4D47-B7BA-78CA41DDF560}" dt="2023-05-25T07:49:00.718" v="2069"/>
          <ac:graphicFrameMkLst>
            <pc:docMk/>
            <pc:sldMk cId="1615681737" sldId="295"/>
            <ac:graphicFrameMk id="11" creationId="{86C4C21E-5B3E-6286-D6FB-FD3B4835BE80}"/>
          </ac:graphicFrameMkLst>
        </pc:graphicFrameChg>
        <pc:graphicFrameChg chg="add del mod">
          <ac:chgData name="Vanessa Navarro Coronado" userId="79a80c3d-409b-4881-ba90-c1c45fe625eb" providerId="ADAL" clId="{358ED3B4-2157-4D47-B7BA-78CA41DDF560}" dt="2023-05-25T07:49:08.225" v="2071"/>
          <ac:graphicFrameMkLst>
            <pc:docMk/>
            <pc:sldMk cId="1615681737" sldId="295"/>
            <ac:graphicFrameMk id="12" creationId="{72A1EEA7-24FA-A846-6325-3FE1E0B0E482}"/>
          </ac:graphicFrameMkLst>
        </pc:graphicFrameChg>
        <pc:graphicFrameChg chg="add del mod">
          <ac:chgData name="Vanessa Navarro Coronado" userId="79a80c3d-409b-4881-ba90-c1c45fe625eb" providerId="ADAL" clId="{358ED3B4-2157-4D47-B7BA-78CA41DDF560}" dt="2023-05-25T07:49:20.869" v="2075"/>
          <ac:graphicFrameMkLst>
            <pc:docMk/>
            <pc:sldMk cId="1615681737" sldId="295"/>
            <ac:graphicFrameMk id="14" creationId="{A44D0F06-EA94-F2BE-1DFE-1269DB7A9D7B}"/>
          </ac:graphicFrameMkLst>
        </pc:graphicFrameChg>
        <pc:graphicFrameChg chg="add del mod">
          <ac:chgData name="Vanessa Navarro Coronado" userId="79a80c3d-409b-4881-ba90-c1c45fe625eb" providerId="ADAL" clId="{358ED3B4-2157-4D47-B7BA-78CA41DDF560}" dt="2023-05-25T07:49:38.322" v="2082"/>
          <ac:graphicFrameMkLst>
            <pc:docMk/>
            <pc:sldMk cId="1615681737" sldId="295"/>
            <ac:graphicFrameMk id="16" creationId="{1FD5D909-C0BA-95A4-19DC-E0BEE6300BEA}"/>
          </ac:graphicFrameMkLst>
        </pc:graphicFrameChg>
        <pc:picChg chg="add mod">
          <ac:chgData name="Vanessa Navarro Coronado" userId="79a80c3d-409b-4881-ba90-c1c45fe625eb" providerId="ADAL" clId="{358ED3B4-2157-4D47-B7BA-78CA41DDF560}" dt="2023-05-24T15:41:33.509" v="1833" actId="1076"/>
          <ac:picMkLst>
            <pc:docMk/>
            <pc:sldMk cId="1615681737" sldId="295"/>
            <ac:picMk id="5" creationId="{026E240E-194C-21A6-0569-C34B84EF615A}"/>
          </ac:picMkLst>
        </pc:picChg>
        <pc:picChg chg="mod ord">
          <ac:chgData name="Vanessa Navarro Coronado" userId="79a80c3d-409b-4881-ba90-c1c45fe625eb" providerId="ADAL" clId="{358ED3B4-2157-4D47-B7BA-78CA41DDF560}" dt="2023-05-24T15:42:31.289" v="1848" actId="1035"/>
          <ac:picMkLst>
            <pc:docMk/>
            <pc:sldMk cId="1615681737" sldId="295"/>
            <ac:picMk id="6" creationId="{00000000-0000-0000-0000-000000000000}"/>
          </ac:picMkLst>
        </pc:picChg>
        <pc:picChg chg="add mod">
          <ac:chgData name="Vanessa Navarro Coronado" userId="79a80c3d-409b-4881-ba90-c1c45fe625eb" providerId="ADAL" clId="{358ED3B4-2157-4D47-B7BA-78CA41DDF560}" dt="2023-05-24T15:42:39.643" v="1849" actId="1035"/>
          <ac:picMkLst>
            <pc:docMk/>
            <pc:sldMk cId="1615681737" sldId="295"/>
            <ac:picMk id="7" creationId="{D719F450-21D9-E58E-A62F-5489A1FE82D4}"/>
          </ac:picMkLst>
        </pc:picChg>
        <pc:picChg chg="add mod ord">
          <ac:chgData name="Vanessa Navarro Coronado" userId="79a80c3d-409b-4881-ba90-c1c45fe625eb" providerId="ADAL" clId="{358ED3B4-2157-4D47-B7BA-78CA41DDF560}" dt="2023-05-24T15:41:19.263" v="1830" actId="171"/>
          <ac:picMkLst>
            <pc:docMk/>
            <pc:sldMk cId="1615681737" sldId="295"/>
            <ac:picMk id="9" creationId="{53C4E4CF-A6CE-BD83-6173-2F500A0F26E7}"/>
          </ac:picMkLst>
        </pc:picChg>
        <pc:picChg chg="add del mod">
          <ac:chgData name="Vanessa Navarro Coronado" userId="79a80c3d-409b-4881-ba90-c1c45fe625eb" providerId="ADAL" clId="{358ED3B4-2157-4D47-B7BA-78CA41DDF560}" dt="2023-05-24T15:40:03.604" v="1818" actId="478"/>
          <ac:picMkLst>
            <pc:docMk/>
            <pc:sldMk cId="1615681737" sldId="295"/>
            <ac:picMk id="1026" creationId="{83FE3A9F-B9BA-2D7A-8072-9657FF2F7FAB}"/>
          </ac:picMkLst>
        </pc:picChg>
        <pc:picChg chg="add mod">
          <ac:chgData name="Vanessa Navarro Coronado" userId="79a80c3d-409b-4881-ba90-c1c45fe625eb" providerId="ADAL" clId="{358ED3B4-2157-4D47-B7BA-78CA41DDF560}" dt="2023-05-24T15:41:14.605" v="1828" actId="1076"/>
          <ac:picMkLst>
            <pc:docMk/>
            <pc:sldMk cId="1615681737" sldId="295"/>
            <ac:picMk id="1028" creationId="{7049FA3C-4ACC-BD1C-148D-CB465A77CDD0}"/>
          </ac:picMkLst>
        </pc:picChg>
      </pc:sldChg>
      <pc:sldChg chg="addSp delSp modSp mod">
        <pc:chgData name="Vanessa Navarro Coronado" userId="79a80c3d-409b-4881-ba90-c1c45fe625eb" providerId="ADAL" clId="{358ED3B4-2157-4D47-B7BA-78CA41DDF560}" dt="2023-05-25T10:48:28.715" v="2309" actId="20577"/>
        <pc:sldMkLst>
          <pc:docMk/>
          <pc:sldMk cId="2098922435" sldId="296"/>
        </pc:sldMkLst>
        <pc:spChg chg="mod">
          <ac:chgData name="Vanessa Navarro Coronado" userId="79a80c3d-409b-4881-ba90-c1c45fe625eb" providerId="ADAL" clId="{358ED3B4-2157-4D47-B7BA-78CA41DDF560}" dt="2023-05-25T10:48:28.715" v="2309" actId="20577"/>
          <ac:spMkLst>
            <pc:docMk/>
            <pc:sldMk cId="2098922435" sldId="296"/>
            <ac:spMk id="3" creationId="{00000000-0000-0000-0000-000000000000}"/>
          </ac:spMkLst>
        </pc:spChg>
        <pc:picChg chg="del">
          <ac:chgData name="Vanessa Navarro Coronado" userId="79a80c3d-409b-4881-ba90-c1c45fe625eb" providerId="ADAL" clId="{358ED3B4-2157-4D47-B7BA-78CA41DDF560}" dt="2023-05-24T15:44:06.810" v="1850" actId="478"/>
          <ac:picMkLst>
            <pc:docMk/>
            <pc:sldMk cId="2098922435" sldId="296"/>
            <ac:picMk id="8" creationId="{00000000-0000-0000-0000-000000000000}"/>
          </ac:picMkLst>
        </pc:picChg>
        <pc:picChg chg="add mod">
          <ac:chgData name="Vanessa Navarro Coronado" userId="79a80c3d-409b-4881-ba90-c1c45fe625eb" providerId="ADAL" clId="{358ED3B4-2157-4D47-B7BA-78CA41DDF560}" dt="2023-05-24T15:46:51.466" v="1902" actId="1037"/>
          <ac:picMkLst>
            <pc:docMk/>
            <pc:sldMk cId="2098922435" sldId="296"/>
            <ac:picMk id="2050" creationId="{CD164BBE-E16C-3B54-ABF2-0ECA2953FC33}"/>
          </ac:picMkLst>
        </pc:picChg>
        <pc:picChg chg="add mod">
          <ac:chgData name="Vanessa Navarro Coronado" userId="79a80c3d-409b-4881-ba90-c1c45fe625eb" providerId="ADAL" clId="{358ED3B4-2157-4D47-B7BA-78CA41DDF560}" dt="2023-05-25T07:25:26.011" v="1992" actId="1035"/>
          <ac:picMkLst>
            <pc:docMk/>
            <pc:sldMk cId="2098922435" sldId="296"/>
            <ac:picMk id="2052" creationId="{9A71EBCD-3B47-2B62-3D0A-DB8FA8B7BF3F}"/>
          </ac:picMkLst>
        </pc:picChg>
      </pc:sldChg>
      <pc:sldChg chg="modSp mod">
        <pc:chgData name="Vanessa Navarro Coronado" userId="79a80c3d-409b-4881-ba90-c1c45fe625eb" providerId="ADAL" clId="{358ED3B4-2157-4D47-B7BA-78CA41DDF560}" dt="2023-06-12T15:59:59.053" v="3630" actId="20577"/>
        <pc:sldMkLst>
          <pc:docMk/>
          <pc:sldMk cId="1764595690" sldId="298"/>
        </pc:sldMkLst>
        <pc:graphicFrameChg chg="mod modGraphic">
          <ac:chgData name="Vanessa Navarro Coronado" userId="79a80c3d-409b-4881-ba90-c1c45fe625eb" providerId="ADAL" clId="{358ED3B4-2157-4D47-B7BA-78CA41DDF560}" dt="2023-06-12T06:30:19.728" v="3090" actId="108"/>
          <ac:graphicFrameMkLst>
            <pc:docMk/>
            <pc:sldMk cId="1764595690" sldId="298"/>
            <ac:graphicFrameMk id="7" creationId="{00000000-0000-0000-0000-000000000000}"/>
          </ac:graphicFrameMkLst>
        </pc:graphicFrameChg>
        <pc:graphicFrameChg chg="mod modGraphic">
          <ac:chgData name="Vanessa Navarro Coronado" userId="79a80c3d-409b-4881-ba90-c1c45fe625eb" providerId="ADAL" clId="{358ED3B4-2157-4D47-B7BA-78CA41DDF560}" dt="2023-06-12T15:59:59.053" v="3630" actId="20577"/>
          <ac:graphicFrameMkLst>
            <pc:docMk/>
            <pc:sldMk cId="1764595690" sldId="298"/>
            <ac:graphicFrameMk id="8" creationId="{00000000-0000-0000-0000-000000000000}"/>
          </ac:graphicFrameMkLst>
        </pc:graphicFrameChg>
      </pc:sldChg>
      <pc:sldChg chg="modSp add mod ord">
        <pc:chgData name="Vanessa Navarro Coronado" userId="79a80c3d-409b-4881-ba90-c1c45fe625eb" providerId="ADAL" clId="{358ED3B4-2157-4D47-B7BA-78CA41DDF560}" dt="2023-06-12T07:05:59.624" v="3611" actId="1038"/>
        <pc:sldMkLst>
          <pc:docMk/>
          <pc:sldMk cId="3387230310" sldId="299"/>
        </pc:sldMkLst>
        <pc:spChg chg="mod">
          <ac:chgData name="Vanessa Navarro Coronado" userId="79a80c3d-409b-4881-ba90-c1c45fe625eb" providerId="ADAL" clId="{358ED3B4-2157-4D47-B7BA-78CA41DDF560}" dt="2023-06-12T07:05:59.624" v="3611" actId="1038"/>
          <ac:spMkLst>
            <pc:docMk/>
            <pc:sldMk cId="3387230310" sldId="299"/>
            <ac:spMk id="3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6-05T10:28:52.611" v="2338" actId="20577"/>
          <ac:spMkLst>
            <pc:docMk/>
            <pc:sldMk cId="3387230310" sldId="299"/>
            <ac:spMk id="4" creationId="{00000000-0000-0000-0000-000000000000}"/>
          </ac:spMkLst>
        </pc:spChg>
        <pc:spChg chg="mod">
          <ac:chgData name="Vanessa Navarro Coronado" userId="79a80c3d-409b-4881-ba90-c1c45fe625eb" providerId="ADAL" clId="{358ED3B4-2157-4D47-B7BA-78CA41DDF560}" dt="2023-05-25T07:21:56.406" v="1965" actId="1036"/>
          <ac:spMkLst>
            <pc:docMk/>
            <pc:sldMk cId="3387230310" sldId="299"/>
            <ac:spMk id="27" creationId="{D3B73475-7B40-576C-A9E6-CB8E080D12C1}"/>
          </ac:spMkLst>
        </pc:spChg>
        <pc:picChg chg="mod">
          <ac:chgData name="Vanessa Navarro Coronado" userId="79a80c3d-409b-4881-ba90-c1c45fe625eb" providerId="ADAL" clId="{358ED3B4-2157-4D47-B7BA-78CA41DDF560}" dt="2023-05-25T07:21:56.406" v="1965" actId="1036"/>
          <ac:picMkLst>
            <pc:docMk/>
            <pc:sldMk cId="3387230310" sldId="299"/>
            <ac:picMk id="26" creationId="{0311C10B-9FAB-8667-E6DE-58B072A8D9A7}"/>
          </ac:picMkLst>
        </pc:picChg>
        <pc:picChg chg="mod">
          <ac:chgData name="Vanessa Navarro Coronado" userId="79a80c3d-409b-4881-ba90-c1c45fe625eb" providerId="ADAL" clId="{358ED3B4-2157-4D47-B7BA-78CA41DDF560}" dt="2023-05-25T07:21:56.406" v="1965" actId="1036"/>
          <ac:picMkLst>
            <pc:docMk/>
            <pc:sldMk cId="3387230310" sldId="299"/>
            <ac:picMk id="28" creationId="{076A20CA-FF10-71C3-A1CF-9DC047F5213A}"/>
          </ac:picMkLst>
        </pc:picChg>
      </pc:sldChg>
      <pc:sldMasterChg chg="modSp mod">
        <pc:chgData name="Vanessa Navarro Coronado" userId="79a80c3d-409b-4881-ba90-c1c45fe625eb" providerId="ADAL" clId="{358ED3B4-2157-4D47-B7BA-78CA41DDF560}" dt="2023-05-25T07:36:01.370" v="2005" actId="20577"/>
        <pc:sldMasterMkLst>
          <pc:docMk/>
          <pc:sldMasterMk cId="0" sldId="2147483648"/>
        </pc:sldMasterMkLst>
        <pc:spChg chg="mod">
          <ac:chgData name="Vanessa Navarro Coronado" userId="79a80c3d-409b-4881-ba90-c1c45fe625eb" providerId="ADAL" clId="{358ED3B4-2157-4D47-B7BA-78CA41DDF560}" dt="2023-05-25T07:36:01.370" v="2005" actId="20577"/>
          <ac:spMkLst>
            <pc:docMk/>
            <pc:sldMasterMk cId="0" sldId="2147483648"/>
            <ac:spMk id="9" creationId="{00000000-0000-0000-0000-000000000000}"/>
          </ac:spMkLst>
        </pc:spChg>
      </pc:sldMasterChg>
    </pc:docChg>
  </pc:docChgLst>
  <pc:docChgLst>
    <pc:chgData name="María Limones Andrade" userId="3dd78a9b-ce38-4495-a176-dc244b3ff03d" providerId="ADAL" clId="{F1733916-F7C3-480E-ABA2-6CE7A57CCAA5}"/>
    <pc:docChg chg="delSld modSld">
      <pc:chgData name="María Limones Andrade" userId="3dd78a9b-ce38-4495-a176-dc244b3ff03d" providerId="ADAL" clId="{F1733916-F7C3-480E-ABA2-6CE7A57CCAA5}" dt="2024-06-07T10:18:18.708" v="52" actId="20577"/>
      <pc:docMkLst>
        <pc:docMk/>
      </pc:docMkLst>
      <pc:sldChg chg="modSp mod">
        <pc:chgData name="María Limones Andrade" userId="3dd78a9b-ce38-4495-a176-dc244b3ff03d" providerId="ADAL" clId="{F1733916-F7C3-480E-ABA2-6CE7A57CCAA5}" dt="2024-06-07T09:32:59.187" v="2" actId="20577"/>
        <pc:sldMkLst>
          <pc:docMk/>
          <pc:sldMk cId="2268035764" sldId="290"/>
        </pc:sldMkLst>
        <pc:spChg chg="mod">
          <ac:chgData name="María Limones Andrade" userId="3dd78a9b-ce38-4495-a176-dc244b3ff03d" providerId="ADAL" clId="{F1733916-F7C3-480E-ABA2-6CE7A57CCAA5}" dt="2024-06-07T09:32:59.187" v="2" actId="20577"/>
          <ac:spMkLst>
            <pc:docMk/>
            <pc:sldMk cId="2268035764" sldId="290"/>
            <ac:spMk id="5" creationId="{00000000-0000-0000-0000-000000000000}"/>
          </ac:spMkLst>
        </pc:spChg>
      </pc:sldChg>
      <pc:sldChg chg="addSp delSp modSp mod">
        <pc:chgData name="María Limones Andrade" userId="3dd78a9b-ce38-4495-a176-dc244b3ff03d" providerId="ADAL" clId="{F1733916-F7C3-480E-ABA2-6CE7A57CCAA5}" dt="2024-06-07T09:35:39.354" v="45" actId="1076"/>
        <pc:sldMkLst>
          <pc:docMk/>
          <pc:sldMk cId="1756067327" sldId="292"/>
        </pc:sldMkLst>
        <pc:spChg chg="mod">
          <ac:chgData name="María Limones Andrade" userId="3dd78a9b-ce38-4495-a176-dc244b3ff03d" providerId="ADAL" clId="{F1733916-F7C3-480E-ABA2-6CE7A57CCAA5}" dt="2024-06-07T09:34:27.040" v="32" actId="20577"/>
          <ac:spMkLst>
            <pc:docMk/>
            <pc:sldMk cId="1756067327" sldId="292"/>
            <ac:spMk id="8" creationId="{6664C564-77B4-D6DA-E391-6EAF8E64821C}"/>
          </ac:spMkLst>
        </pc:spChg>
        <pc:spChg chg="mod">
          <ac:chgData name="María Limones Andrade" userId="3dd78a9b-ce38-4495-a176-dc244b3ff03d" providerId="ADAL" clId="{F1733916-F7C3-480E-ABA2-6CE7A57CCAA5}" dt="2024-06-07T09:35:33.735" v="44" actId="20577"/>
          <ac:spMkLst>
            <pc:docMk/>
            <pc:sldMk cId="1756067327" sldId="292"/>
            <ac:spMk id="35" creationId="{551E2C0D-E628-0383-F6F2-17EDBEA3ED0C}"/>
          </ac:spMkLst>
        </pc:spChg>
        <pc:spChg chg="mod">
          <ac:chgData name="María Limones Andrade" userId="3dd78a9b-ce38-4495-a176-dc244b3ff03d" providerId="ADAL" clId="{F1733916-F7C3-480E-ABA2-6CE7A57CCAA5}" dt="2024-06-07T09:35:11.334" v="40" actId="1076"/>
          <ac:spMkLst>
            <pc:docMk/>
            <pc:sldMk cId="1756067327" sldId="292"/>
            <ac:spMk id="36" creationId="{B7F88FFA-DB6E-650C-CB67-D508DDF225CD}"/>
          </ac:spMkLst>
        </pc:spChg>
        <pc:spChg chg="mod">
          <ac:chgData name="María Limones Andrade" userId="3dd78a9b-ce38-4495-a176-dc244b3ff03d" providerId="ADAL" clId="{F1733916-F7C3-480E-ABA2-6CE7A57CCAA5}" dt="2024-06-07T09:35:04.744" v="39" actId="1076"/>
          <ac:spMkLst>
            <pc:docMk/>
            <pc:sldMk cId="1756067327" sldId="292"/>
            <ac:spMk id="37" creationId="{D8DAF538-767B-CA93-156A-655817B48489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39" creationId="{79436F10-613D-DEEA-AEFF-7E812421B591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41" creationId="{49C1BA81-0189-BC23-392A-200D112F493E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43" creationId="{147754EF-52AB-D3BE-5211-1B46B72F47C5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45" creationId="{5B65FC1E-792B-454A-38D9-512A2A563B6E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46" creationId="{8C9F080F-D263-9D91-7FAC-C46357C6054E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47" creationId="{181FEFB7-F303-AEFD-2787-3EA1C601ACC1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50" creationId="{895628F4-473F-0E25-E737-CEA86197B065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52" creationId="{542E3244-5680-2BEA-9998-42A6C8632FAA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56" creationId="{19C07E4D-D3BD-D0A6-AF59-BF8D9D0E96AF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57" creationId="{690C5C9F-4575-9B17-CEDD-2CDF4FAC6B24}"/>
          </ac:spMkLst>
        </pc:spChg>
        <pc:spChg chg="mod topLvl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59" creationId="{A81637EB-2379-FE94-81B3-7B3CCD3DF8FB}"/>
          </ac:spMkLst>
        </pc:spChg>
        <pc:spChg chg="mod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60" creationId="{323F72FB-84FA-BA81-2702-B57623C9E186}"/>
          </ac:spMkLst>
        </pc:spChg>
        <pc:spChg chg="mod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62" creationId="{AE01C6C2-854E-F11F-39B4-FCDFD699BB03}"/>
          </ac:spMkLst>
        </pc:spChg>
        <pc:spChg chg="mod">
          <ac:chgData name="María Limones Andrade" userId="3dd78a9b-ce38-4495-a176-dc244b3ff03d" providerId="ADAL" clId="{F1733916-F7C3-480E-ABA2-6CE7A57CCAA5}" dt="2024-06-07T09:34:46.437" v="36" actId="165"/>
          <ac:spMkLst>
            <pc:docMk/>
            <pc:sldMk cId="1756067327" sldId="292"/>
            <ac:spMk id="63" creationId="{D1E89567-FCB3-B61E-85BF-4E49C3553645}"/>
          </ac:spMkLst>
        </pc:spChg>
        <pc:grpChg chg="add del mod">
          <ac:chgData name="María Limones Andrade" userId="3dd78a9b-ce38-4495-a176-dc244b3ff03d" providerId="ADAL" clId="{F1733916-F7C3-480E-ABA2-6CE7A57CCAA5}" dt="2024-06-07T09:34:58.246" v="38" actId="1076"/>
          <ac:grpSpMkLst>
            <pc:docMk/>
            <pc:sldMk cId="1756067327" sldId="292"/>
            <ac:grpSpMk id="38" creationId="{4D4622A4-1878-A398-2340-9669EBC04FE7}"/>
          </ac:grpSpMkLst>
        </pc:grpChg>
        <pc:grpChg chg="add del mod">
          <ac:chgData name="María Limones Andrade" userId="3dd78a9b-ce38-4495-a176-dc244b3ff03d" providerId="ADAL" clId="{F1733916-F7C3-480E-ABA2-6CE7A57CCAA5}" dt="2024-06-07T09:35:39.354" v="45" actId="1076"/>
          <ac:grpSpMkLst>
            <pc:docMk/>
            <pc:sldMk cId="1756067327" sldId="292"/>
            <ac:grpSpMk id="49" creationId="{915B64EE-8794-6EBD-A4B3-75B876627B6C}"/>
          </ac:grpSpMkLst>
        </pc:grpChg>
        <pc:grpChg chg="mod topLvl">
          <ac:chgData name="María Limones Andrade" userId="3dd78a9b-ce38-4495-a176-dc244b3ff03d" providerId="ADAL" clId="{F1733916-F7C3-480E-ABA2-6CE7A57CCAA5}" dt="2024-06-07T09:34:46.437" v="36" actId="165"/>
          <ac:grpSpMkLst>
            <pc:docMk/>
            <pc:sldMk cId="1756067327" sldId="292"/>
            <ac:grpSpMk id="54" creationId="{10722838-2158-5726-FABE-62B50E5B5FA3}"/>
          </ac:grpSpMkLst>
        </pc:grpChg>
        <pc:grpChg chg="mod topLvl">
          <ac:chgData name="María Limones Andrade" userId="3dd78a9b-ce38-4495-a176-dc244b3ff03d" providerId="ADAL" clId="{F1733916-F7C3-480E-ABA2-6CE7A57CCAA5}" dt="2024-06-07T09:34:46.437" v="36" actId="165"/>
          <ac:grpSpMkLst>
            <pc:docMk/>
            <pc:sldMk cId="1756067327" sldId="292"/>
            <ac:grpSpMk id="58" creationId="{7CFDD256-1CB8-58CE-D6E0-DFEA55F7B5BB}"/>
          </ac:grpSpMkLst>
        </pc:grp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40" creationId="{08D16CC6-0A3D-A2A3-957C-9835D963B5EC}"/>
          </ac:picMkLst>
        </pc:pic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42" creationId="{384BF0C3-8BD1-7155-F799-43F7A7D630C0}"/>
          </ac:picMkLst>
        </pc:pic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44" creationId="{7F847A81-58F1-8EC1-7897-D88FA42EE776}"/>
          </ac:picMkLst>
        </pc:pic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48" creationId="{4C34B10C-E402-B702-983B-9714B364364E}"/>
          </ac:picMkLst>
        </pc:pic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53" creationId="{5AA091C0-A625-766E-2AD3-DDBF78F1E647}"/>
          </ac:picMkLst>
        </pc:picChg>
        <pc:picChg chg="mod topLvl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55" creationId="{C5983075-4DF0-6ADD-B2BF-DAD9CE2E4855}"/>
          </ac:picMkLst>
        </pc:picChg>
        <pc:picChg chg="mod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61" creationId="{10F4E40C-6DB3-1DD0-B7AE-190FF65B9051}"/>
          </ac:picMkLst>
        </pc:picChg>
        <pc:picChg chg="mod">
          <ac:chgData name="María Limones Andrade" userId="3dd78a9b-ce38-4495-a176-dc244b3ff03d" providerId="ADAL" clId="{F1733916-F7C3-480E-ABA2-6CE7A57CCAA5}" dt="2024-06-07T09:34:46.437" v="36" actId="165"/>
          <ac:picMkLst>
            <pc:docMk/>
            <pc:sldMk cId="1756067327" sldId="292"/>
            <ac:picMk id="64" creationId="{EDA29E49-62BE-4E70-6E36-2A9A758952D7}"/>
          </ac:picMkLst>
        </pc:picChg>
      </pc:sldChg>
      <pc:sldChg chg="del">
        <pc:chgData name="María Limones Andrade" userId="3dd78a9b-ce38-4495-a176-dc244b3ff03d" providerId="ADAL" clId="{F1733916-F7C3-480E-ABA2-6CE7A57CCAA5}" dt="2024-06-07T09:34:16.801" v="31" actId="47"/>
        <pc:sldMkLst>
          <pc:docMk/>
          <pc:sldMk cId="4099444988" sldId="293"/>
        </pc:sldMkLst>
      </pc:sldChg>
      <pc:sldChg chg="modCm">
        <pc:chgData name="María Limones Andrade" userId="3dd78a9b-ce38-4495-a176-dc244b3ff03d" providerId="ADAL" clId="{F1733916-F7C3-480E-ABA2-6CE7A57CCAA5}" dt="2024-06-07T09:56:17.438" v="49" actId="2056"/>
        <pc:sldMkLst>
          <pc:docMk/>
          <pc:sldMk cId="1615681737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ía Limones Andrade" userId="3dd78a9b-ce38-4495-a176-dc244b3ff03d" providerId="ADAL" clId="{F1733916-F7C3-480E-ABA2-6CE7A57CCAA5}" dt="2024-06-07T09:56:17.438" v="49" actId="2056"/>
              <pc2:cmMkLst xmlns:pc2="http://schemas.microsoft.com/office/powerpoint/2019/9/main/command">
                <pc:docMk/>
                <pc:sldMk cId="1615681737" sldId="295"/>
                <pc2:cmMk id="{B5AB38ED-B5D3-457C-ACBF-5A47ACADCC54}"/>
              </pc2:cmMkLst>
            </pc226:cmChg>
          </p:ext>
        </pc:extLst>
      </pc:sldChg>
      <pc:sldChg chg="modSp mod modCm">
        <pc:chgData name="María Limones Andrade" userId="3dd78a9b-ce38-4495-a176-dc244b3ff03d" providerId="ADAL" clId="{F1733916-F7C3-480E-ABA2-6CE7A57CCAA5}" dt="2024-06-07T10:18:18.708" v="52" actId="20577"/>
        <pc:sldMkLst>
          <pc:docMk/>
          <pc:sldMk cId="3387230310" sldId="299"/>
        </pc:sldMkLst>
        <pc:spChg chg="mod">
          <ac:chgData name="María Limones Andrade" userId="3dd78a9b-ce38-4495-a176-dc244b3ff03d" providerId="ADAL" clId="{F1733916-F7C3-480E-ABA2-6CE7A57CCAA5}" dt="2024-06-07T09:36:04.881" v="46" actId="108"/>
          <ac:spMkLst>
            <pc:docMk/>
            <pc:sldMk cId="3387230310" sldId="299"/>
            <ac:spMk id="3" creationId="{00000000-0000-0000-0000-000000000000}"/>
          </ac:spMkLst>
        </pc:spChg>
        <pc:spChg chg="mod">
          <ac:chgData name="María Limones Andrade" userId="3dd78a9b-ce38-4495-a176-dc244b3ff03d" providerId="ADAL" clId="{F1733916-F7C3-480E-ABA2-6CE7A57CCAA5}" dt="2024-06-07T10:18:18.708" v="52" actId="20577"/>
          <ac:spMkLst>
            <pc:docMk/>
            <pc:sldMk cId="3387230310" sldId="299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ía Limones Andrade" userId="3dd78a9b-ce38-4495-a176-dc244b3ff03d" providerId="ADAL" clId="{F1733916-F7C3-480E-ABA2-6CE7A57CCAA5}" dt="2024-06-07T10:18:18.708" v="52" actId="20577"/>
              <pc2:cmMkLst xmlns:pc2="http://schemas.microsoft.com/office/powerpoint/2019/9/main/command">
                <pc:docMk/>
                <pc:sldMk cId="3387230310" sldId="299"/>
                <pc2:cmMk id="{C9A4766D-8DD4-4DF7-8634-067484550313}"/>
              </pc2:cmMkLst>
            </pc226:cmChg>
          </p:ext>
        </pc:extLst>
      </pc:sldChg>
      <pc:sldChg chg="modSp mod">
        <pc:chgData name="María Limones Andrade" userId="3dd78a9b-ce38-4495-a176-dc244b3ff03d" providerId="ADAL" clId="{F1733916-F7C3-480E-ABA2-6CE7A57CCAA5}" dt="2024-06-07T09:36:19.261" v="48" actId="20577"/>
        <pc:sldMkLst>
          <pc:docMk/>
          <pc:sldMk cId="1632798731" sldId="301"/>
        </pc:sldMkLst>
        <pc:spChg chg="mod">
          <ac:chgData name="María Limones Andrade" userId="3dd78a9b-ce38-4495-a176-dc244b3ff03d" providerId="ADAL" clId="{F1733916-F7C3-480E-ABA2-6CE7A57CCAA5}" dt="2024-06-07T09:36:19.261" v="48" actId="20577"/>
          <ac:spMkLst>
            <pc:docMk/>
            <pc:sldMk cId="1632798731" sldId="301"/>
            <ac:spMk id="8" creationId="{6664C564-77B4-D6DA-E391-6EAF8E64821C}"/>
          </ac:spMkLst>
        </pc:spChg>
      </pc:sldChg>
    </pc:docChg>
  </pc:docChgLst>
  <pc:docChgLst>
    <pc:chgData name="José Luis Álvarez Aldana" userId="17903e51-18ca-41a0-bff9-23958709762b" providerId="ADAL" clId="{693C5004-ADEC-4E64-9D71-9AAEE5DB3D2C}"/>
    <pc:docChg chg="custSel modSld">
      <pc:chgData name="José Luis Álvarez Aldana" userId="17903e51-18ca-41a0-bff9-23958709762b" providerId="ADAL" clId="{693C5004-ADEC-4E64-9D71-9AAEE5DB3D2C}" dt="2024-06-10T10:00:52.832" v="427" actId="478"/>
      <pc:docMkLst>
        <pc:docMk/>
      </pc:docMkLst>
      <pc:sldChg chg="addSp delSp modSp">
        <pc:chgData name="José Luis Álvarez Aldana" userId="17903e51-18ca-41a0-bff9-23958709762b" providerId="ADAL" clId="{693C5004-ADEC-4E64-9D71-9AAEE5DB3D2C}" dt="2024-06-10T10:00:52.832" v="427" actId="478"/>
        <pc:sldMkLst>
          <pc:docMk/>
          <pc:sldMk cId="1346406432" sldId="285"/>
        </pc:sldMkLst>
        <pc:spChg chg="del">
          <ac:chgData name="José Luis Álvarez Aldana" userId="17903e51-18ca-41a0-bff9-23958709762b" providerId="ADAL" clId="{693C5004-ADEC-4E64-9D71-9AAEE5DB3D2C}" dt="2024-06-10T10:00:52.832" v="427" actId="478"/>
          <ac:spMkLst>
            <pc:docMk/>
            <pc:sldMk cId="1346406432" sldId="285"/>
            <ac:spMk id="2" creationId="{00000000-0000-0000-0000-000000000000}"/>
          </ac:spMkLst>
        </pc:spChg>
        <pc:spChg chg="add mod">
          <ac:chgData name="José Luis Álvarez Aldana" userId="17903e51-18ca-41a0-bff9-23958709762b" providerId="ADAL" clId="{693C5004-ADEC-4E64-9D71-9AAEE5DB3D2C}" dt="2024-06-10T10:00:52.832" v="427" actId="478"/>
          <ac:spMkLst>
            <pc:docMk/>
            <pc:sldMk cId="1346406432" sldId="285"/>
            <ac:spMk id="3" creationId="{530A3F6D-FD3C-AA1C-5A70-F4A0EBF287A6}"/>
          </ac:spMkLst>
        </pc:spChg>
      </pc:sldChg>
      <pc:sldChg chg="modSp mod">
        <pc:chgData name="José Luis Álvarez Aldana" userId="17903e51-18ca-41a0-bff9-23958709762b" providerId="ADAL" clId="{693C5004-ADEC-4E64-9D71-9AAEE5DB3D2C}" dt="2024-06-10T09:44:46.766" v="396" actId="20577"/>
        <pc:sldMkLst>
          <pc:docMk/>
          <pc:sldMk cId="3562885764" sldId="286"/>
        </pc:sldMkLst>
        <pc:spChg chg="mod">
          <ac:chgData name="José Luis Álvarez Aldana" userId="17903e51-18ca-41a0-bff9-23958709762b" providerId="ADAL" clId="{693C5004-ADEC-4E64-9D71-9AAEE5DB3D2C}" dt="2024-06-10T09:44:46.766" v="396" actId="20577"/>
          <ac:spMkLst>
            <pc:docMk/>
            <pc:sldMk cId="3562885764" sldId="286"/>
            <ac:spMk id="9" creationId="{00000000-0000-0000-0000-000000000000}"/>
          </ac:spMkLst>
        </pc:spChg>
        <pc:spChg chg="mod">
          <ac:chgData name="José Luis Álvarez Aldana" userId="17903e51-18ca-41a0-bff9-23958709762b" providerId="ADAL" clId="{693C5004-ADEC-4E64-9D71-9AAEE5DB3D2C}" dt="2024-06-10T09:40:45.563" v="389" actId="20577"/>
          <ac:spMkLst>
            <pc:docMk/>
            <pc:sldMk cId="3562885764" sldId="286"/>
            <ac:spMk id="13" creationId="{00000000-0000-0000-0000-000000000000}"/>
          </ac:spMkLst>
        </pc:spChg>
        <pc:picChg chg="mod">
          <ac:chgData name="José Luis Álvarez Aldana" userId="17903e51-18ca-41a0-bff9-23958709762b" providerId="ADAL" clId="{693C5004-ADEC-4E64-9D71-9AAEE5DB3D2C}" dt="2024-06-10T09:44:18.408" v="390" actId="1036"/>
          <ac:picMkLst>
            <pc:docMk/>
            <pc:sldMk cId="3562885764" sldId="286"/>
            <ac:picMk id="2" creationId="{6915EDFE-1141-AE1E-2819-8FEF2CBDD899}"/>
          </ac:picMkLst>
        </pc:picChg>
      </pc:sldChg>
      <pc:sldChg chg="addSp delSp modSp mod addCm modCm">
        <pc:chgData name="José Luis Álvarez Aldana" userId="17903e51-18ca-41a0-bff9-23958709762b" providerId="ADAL" clId="{693C5004-ADEC-4E64-9D71-9AAEE5DB3D2C}" dt="2024-06-10T09:58:32.910" v="426" actId="207"/>
        <pc:sldMkLst>
          <pc:docMk/>
          <pc:sldMk cId="1615681737" sldId="295"/>
        </pc:sldMkLst>
        <pc:spChg chg="mod">
          <ac:chgData name="José Luis Álvarez Aldana" userId="17903e51-18ca-41a0-bff9-23958709762b" providerId="ADAL" clId="{693C5004-ADEC-4E64-9D71-9AAEE5DB3D2C}" dt="2024-06-10T09:58:32.910" v="426" actId="207"/>
          <ac:spMkLst>
            <pc:docMk/>
            <pc:sldMk cId="1615681737" sldId="295"/>
            <ac:spMk id="3" creationId="{00000000-0000-0000-0000-000000000000}"/>
          </ac:spMkLst>
        </pc:spChg>
        <pc:grpChg chg="add mod">
          <ac:chgData name="José Luis Álvarez Aldana" userId="17903e51-18ca-41a0-bff9-23958709762b" providerId="ADAL" clId="{693C5004-ADEC-4E64-9D71-9AAEE5DB3D2C}" dt="2024-06-07T10:04:55.812" v="374" actId="1036"/>
          <ac:grpSpMkLst>
            <pc:docMk/>
            <pc:sldMk cId="1615681737" sldId="295"/>
            <ac:grpSpMk id="17" creationId="{1015D593-4EF9-5888-B68B-9ABD8942706D}"/>
          </ac:grpSpMkLst>
        </pc:grpChg>
        <pc:picChg chg="del">
          <ac:chgData name="José Luis Álvarez Aldana" userId="17903e51-18ca-41a0-bff9-23958709762b" providerId="ADAL" clId="{693C5004-ADEC-4E64-9D71-9AAEE5DB3D2C}" dt="2024-06-07T09:55:05.175" v="318" actId="478"/>
          <ac:picMkLst>
            <pc:docMk/>
            <pc:sldMk cId="1615681737" sldId="295"/>
            <ac:picMk id="5" creationId="{026E240E-194C-21A6-0569-C34B84EF615A}"/>
          </ac:picMkLst>
        </pc:picChg>
        <pc:picChg chg="del">
          <ac:chgData name="José Luis Álvarez Aldana" userId="17903e51-18ca-41a0-bff9-23958709762b" providerId="ADAL" clId="{693C5004-ADEC-4E64-9D71-9AAEE5DB3D2C}" dt="2024-06-07T09:55:27.724" v="319" actId="478"/>
          <ac:picMkLst>
            <pc:docMk/>
            <pc:sldMk cId="1615681737" sldId="295"/>
            <ac:picMk id="7" creationId="{D719F450-21D9-E58E-A62F-5489A1FE82D4}"/>
          </ac:picMkLst>
        </pc:picChg>
        <pc:picChg chg="del">
          <ac:chgData name="José Luis Álvarez Aldana" userId="17903e51-18ca-41a0-bff9-23958709762b" providerId="ADAL" clId="{693C5004-ADEC-4E64-9D71-9AAEE5DB3D2C}" dt="2024-06-07T09:55:01.056" v="315" actId="478"/>
          <ac:picMkLst>
            <pc:docMk/>
            <pc:sldMk cId="1615681737" sldId="295"/>
            <ac:picMk id="9" creationId="{53C4E4CF-A6CE-BD83-6173-2F500A0F26E7}"/>
          </ac:picMkLst>
        </pc:picChg>
        <pc:picChg chg="add mod">
          <ac:chgData name="José Luis Álvarez Aldana" userId="17903e51-18ca-41a0-bff9-23958709762b" providerId="ADAL" clId="{693C5004-ADEC-4E64-9D71-9AAEE5DB3D2C}" dt="2024-06-07T10:01:21.303" v="323" actId="1076"/>
          <ac:picMkLst>
            <pc:docMk/>
            <pc:sldMk cId="1615681737" sldId="295"/>
            <ac:picMk id="10" creationId="{238439BD-FDBA-F31C-038C-F596ECDEB590}"/>
          </ac:picMkLst>
        </pc:picChg>
        <pc:picChg chg="add del mod">
          <ac:chgData name="José Luis Álvarez Aldana" userId="17903e51-18ca-41a0-bff9-23958709762b" providerId="ADAL" clId="{693C5004-ADEC-4E64-9D71-9AAEE5DB3D2C}" dt="2024-06-10T09:53:02.686" v="397" actId="478"/>
          <ac:picMkLst>
            <pc:docMk/>
            <pc:sldMk cId="1615681737" sldId="295"/>
            <ac:picMk id="12" creationId="{E62B960B-78D9-33B2-4182-7395ECEE9C1D}"/>
          </ac:picMkLst>
        </pc:picChg>
        <pc:picChg chg="add mod">
          <ac:chgData name="José Luis Álvarez Aldana" userId="17903e51-18ca-41a0-bff9-23958709762b" providerId="ADAL" clId="{693C5004-ADEC-4E64-9D71-9AAEE5DB3D2C}" dt="2024-06-10T09:53:10.996" v="399" actId="1076"/>
          <ac:picMkLst>
            <pc:docMk/>
            <pc:sldMk cId="1615681737" sldId="295"/>
            <ac:picMk id="14" creationId="{D1B4D9D1-18DD-74D4-411E-760A4B0D4440}"/>
          </ac:picMkLst>
        </pc:picChg>
        <pc:picChg chg="add mod">
          <ac:chgData name="José Luis Álvarez Aldana" userId="17903e51-18ca-41a0-bff9-23958709762b" providerId="ADAL" clId="{693C5004-ADEC-4E64-9D71-9AAEE5DB3D2C}" dt="2024-06-10T09:53:07.511" v="398" actId="1076"/>
          <ac:picMkLst>
            <pc:docMk/>
            <pc:sldMk cId="1615681737" sldId="295"/>
            <ac:picMk id="16" creationId="{CD781B46-8C9E-B351-4D2A-D4C09C047E57}"/>
          </ac:picMkLst>
        </pc:picChg>
        <pc:picChg chg="del">
          <ac:chgData name="José Luis Álvarez Aldana" userId="17903e51-18ca-41a0-bff9-23958709762b" providerId="ADAL" clId="{693C5004-ADEC-4E64-9D71-9AAEE5DB3D2C}" dt="2024-06-07T09:55:03.275" v="317" actId="478"/>
          <ac:picMkLst>
            <pc:docMk/>
            <pc:sldMk cId="1615681737" sldId="295"/>
            <ac:picMk id="1028" creationId="{7049FA3C-4ACC-BD1C-148D-CB465A77CDD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osé Luis Álvarez Aldana" userId="17903e51-18ca-41a0-bff9-23958709762b" providerId="ADAL" clId="{693C5004-ADEC-4E64-9D71-9AAEE5DB3D2C}" dt="2024-06-10T09:56:19.723" v="423" actId="20577"/>
              <pc2:cmMkLst xmlns:pc2="http://schemas.microsoft.com/office/powerpoint/2019/9/main/command">
                <pc:docMk/>
                <pc:sldMk cId="1615681737" sldId="295"/>
                <pc2:cmMk id="{DC469B96-748A-41C2-B4F7-AC296A8B51CB}"/>
              </pc2:cmMkLst>
            </pc226:cmChg>
            <pc226:cmChg xmlns:pc226="http://schemas.microsoft.com/office/powerpoint/2022/06/main/command" chg="add">
              <pc226:chgData name="José Luis Álvarez Aldana" userId="17903e51-18ca-41a0-bff9-23958709762b" providerId="ADAL" clId="{693C5004-ADEC-4E64-9D71-9AAEE5DB3D2C}" dt="2024-06-07T09:07:12.595" v="4"/>
              <pc2:cmMkLst xmlns:pc2="http://schemas.microsoft.com/office/powerpoint/2019/9/main/command">
                <pc:docMk/>
                <pc:sldMk cId="1615681737" sldId="295"/>
                <pc2:cmMk id="{238372AC-80F7-4311-B1D1-13F55E39A228}"/>
              </pc2:cmMkLst>
            </pc226:cmChg>
            <pc226:cmChg xmlns:pc226="http://schemas.microsoft.com/office/powerpoint/2022/06/main/command" chg="add mod">
              <pc226:chgData name="José Luis Álvarez Aldana" userId="17903e51-18ca-41a0-bff9-23958709762b" providerId="ADAL" clId="{693C5004-ADEC-4E64-9D71-9AAEE5DB3D2C}" dt="2024-06-07T09:55:01.060" v="316" actId="2056"/>
              <pc2:cmMkLst xmlns:pc2="http://schemas.microsoft.com/office/powerpoint/2019/9/main/command">
                <pc:docMk/>
                <pc:sldMk cId="1615681737" sldId="295"/>
                <pc2:cmMk id="{B5AB38ED-B5D3-457C-ACBF-5A47ACADCC54}"/>
              </pc2:cmMkLst>
            </pc226:cmChg>
          </p:ext>
        </pc:extLst>
      </pc:sldChg>
      <pc:sldChg chg="addCm">
        <pc:chgData name="José Luis Álvarez Aldana" userId="17903e51-18ca-41a0-bff9-23958709762b" providerId="ADAL" clId="{693C5004-ADEC-4E64-9D71-9AAEE5DB3D2C}" dt="2024-06-07T09:06:57.761" v="3"/>
        <pc:sldMkLst>
          <pc:docMk/>
          <pc:sldMk cId="2098922435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sé Luis Álvarez Aldana" userId="17903e51-18ca-41a0-bff9-23958709762b" providerId="ADAL" clId="{693C5004-ADEC-4E64-9D71-9AAEE5DB3D2C}" dt="2024-06-07T09:04:13.083" v="2"/>
              <pc2:cmMkLst xmlns:pc2="http://schemas.microsoft.com/office/powerpoint/2019/9/main/command">
                <pc:docMk/>
                <pc:sldMk cId="2098922435" sldId="296"/>
                <pc2:cmMk id="{CF4B4D79-4D15-46BC-B1AA-6D02C1C62491}"/>
              </pc2:cmMkLst>
            </pc226:cmChg>
            <pc226:cmChg xmlns:pc226="http://schemas.microsoft.com/office/powerpoint/2022/06/main/command" chg="add">
              <pc226:chgData name="José Luis Álvarez Aldana" userId="17903e51-18ca-41a0-bff9-23958709762b" providerId="ADAL" clId="{693C5004-ADEC-4E64-9D71-9AAEE5DB3D2C}" dt="2024-06-07T09:06:57.761" v="3"/>
              <pc2:cmMkLst xmlns:pc2="http://schemas.microsoft.com/office/powerpoint/2019/9/main/command">
                <pc:docMk/>
                <pc:sldMk cId="2098922435" sldId="296"/>
                <pc2:cmMk id="{1AE2C2B4-C663-4769-875C-7A0256CDCB3D}"/>
              </pc2:cmMkLst>
            </pc226:cmChg>
          </p:ext>
        </pc:extLst>
      </pc:sldChg>
      <pc:sldChg chg="addCm">
        <pc:chgData name="José Luis Álvarez Aldana" userId="17903e51-18ca-41a0-bff9-23958709762b" providerId="ADAL" clId="{693C5004-ADEC-4E64-9D71-9AAEE5DB3D2C}" dt="2024-06-07T09:07:45.923" v="5"/>
        <pc:sldMkLst>
          <pc:docMk/>
          <pc:sldMk cId="3387230310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sé Luis Álvarez Aldana" userId="17903e51-18ca-41a0-bff9-23958709762b" providerId="ADAL" clId="{693C5004-ADEC-4E64-9D71-9AAEE5DB3D2C}" dt="2024-06-07T09:07:45.923" v="5"/>
              <pc2:cmMkLst xmlns:pc2="http://schemas.microsoft.com/office/powerpoint/2019/9/main/command">
                <pc:docMk/>
                <pc:sldMk cId="3387230310" sldId="299"/>
                <pc2:cmMk id="{C9A4766D-8DD4-4DF7-8634-067484550313}"/>
              </pc2:cmMkLst>
            </pc226:cmChg>
          </p:ext>
        </pc:extLst>
      </pc:sldChg>
    </pc:docChg>
  </pc:docChgLst>
  <pc:docChgLst>
    <pc:chgData name="Pablo González Fuente" userId="f3acf9b3-2896-4540-bb10-1e21d5298930" providerId="ADAL" clId="{6CFE93F2-0E1E-47B6-B8A4-1468F6BFA803}"/>
    <pc:docChg chg="undo custSel modSld">
      <pc:chgData name="Pablo González Fuente" userId="f3acf9b3-2896-4540-bb10-1e21d5298930" providerId="ADAL" clId="{6CFE93F2-0E1E-47B6-B8A4-1468F6BFA803}" dt="2023-06-12T12:58:53.814" v="182" actId="14100"/>
      <pc:docMkLst>
        <pc:docMk/>
      </pc:docMkLst>
      <pc:sldChg chg="addSp delSp modSp mod modCm">
        <pc:chgData name="Pablo González Fuente" userId="f3acf9b3-2896-4540-bb10-1e21d5298930" providerId="ADAL" clId="{6CFE93F2-0E1E-47B6-B8A4-1468F6BFA803}" dt="2023-06-12T12:55:38.495" v="168"/>
        <pc:sldMkLst>
          <pc:docMk/>
          <pc:sldMk cId="3562885764" sldId="286"/>
        </pc:sldMkLst>
        <pc:spChg chg="mod">
          <ac:chgData name="Pablo González Fuente" userId="f3acf9b3-2896-4540-bb10-1e21d5298930" providerId="ADAL" clId="{6CFE93F2-0E1E-47B6-B8A4-1468F6BFA803}" dt="2023-06-12T11:49:08.278" v="116" actId="20577"/>
          <ac:spMkLst>
            <pc:docMk/>
            <pc:sldMk cId="3562885764" sldId="286"/>
            <ac:spMk id="9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0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2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3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4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5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6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07:10:27.826" v="30" actId="14100"/>
          <ac:spMkLst>
            <pc:docMk/>
            <pc:sldMk cId="3562885764" sldId="286"/>
            <ac:spMk id="17" creationId="{00000000-0000-0000-0000-000000000000}"/>
          </ac:spMkLst>
        </pc:spChg>
        <pc:grpChg chg="add del mod">
          <ac:chgData name="Pablo González Fuente" userId="f3acf9b3-2896-4540-bb10-1e21d5298930" providerId="ADAL" clId="{6CFE93F2-0E1E-47B6-B8A4-1468F6BFA803}" dt="2023-06-12T07:10:27.826" v="30" actId="14100"/>
          <ac:grpSpMkLst>
            <pc:docMk/>
            <pc:sldMk cId="3562885764" sldId="286"/>
            <ac:grpSpMk id="6" creationId="{00000000-0000-0000-0000-000000000000}"/>
          </ac:grpSpMkLst>
        </pc:grpChg>
        <pc:picChg chg="add del mod">
          <ac:chgData name="Pablo González Fuente" userId="f3acf9b3-2896-4540-bb10-1e21d5298930" providerId="ADAL" clId="{6CFE93F2-0E1E-47B6-B8A4-1468F6BFA803}" dt="2023-06-12T07:10:01.685" v="24" actId="14100"/>
          <ac:picMkLst>
            <pc:docMk/>
            <pc:sldMk cId="3562885764" sldId="286"/>
            <ac:picMk id="2" creationId="{6915EDFE-1141-AE1E-2819-8FEF2CBDD899}"/>
          </ac:picMkLst>
        </pc:picChg>
        <pc:picChg chg="add del">
          <ac:chgData name="Pablo González Fuente" userId="f3acf9b3-2896-4540-bb10-1e21d5298930" providerId="ADAL" clId="{6CFE93F2-0E1E-47B6-B8A4-1468F6BFA803}" dt="2023-06-12T07:09:51.488" v="21" actId="478"/>
          <ac:picMkLst>
            <pc:docMk/>
            <pc:sldMk cId="3562885764" sldId="286"/>
            <ac:picMk id="7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0:27.826" v="30" actId="14100"/>
          <ac:picMkLst>
            <pc:docMk/>
            <pc:sldMk cId="3562885764" sldId="286"/>
            <ac:picMk id="8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0:27.826" v="30" actId="14100"/>
          <ac:picMkLst>
            <pc:docMk/>
            <pc:sldMk cId="3562885764" sldId="286"/>
            <ac:picMk id="18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0:27.826" v="30" actId="14100"/>
          <ac:picMkLst>
            <pc:docMk/>
            <pc:sldMk cId="3562885764" sldId="286"/>
            <ac:picMk id="19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0:27.826" v="30" actId="14100"/>
          <ac:picMkLst>
            <pc:docMk/>
            <pc:sldMk cId="3562885764" sldId="286"/>
            <ac:picMk id="20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0:06.636" v="26" actId="1076"/>
          <ac:picMkLst>
            <pc:docMk/>
            <pc:sldMk cId="3562885764" sldId="286"/>
            <ac:picMk id="21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blo González Fuente" userId="f3acf9b3-2896-4540-bb10-1e21d5298930" providerId="ADAL" clId="{6CFE93F2-0E1E-47B6-B8A4-1468F6BFA803}" dt="2023-06-12T12:55:38.495" v="168"/>
              <pc2:cmMkLst xmlns:pc2="http://schemas.microsoft.com/office/powerpoint/2019/9/main/command">
                <pc:docMk/>
                <pc:sldMk cId="3562885764" sldId="286"/>
                <pc2:cmMk id="{03352F46-14DD-4EE6-B1B8-2DCA8AB695B7}"/>
              </pc2:cmMkLst>
            </pc226:cmChg>
          </p:ext>
        </pc:extLst>
      </pc:sldChg>
      <pc:sldChg chg="modSp mod modShow">
        <pc:chgData name="Pablo González Fuente" userId="f3acf9b3-2896-4540-bb10-1e21d5298930" providerId="ADAL" clId="{6CFE93F2-0E1E-47B6-B8A4-1468F6BFA803}" dt="2023-06-12T12:56:42.919" v="169" actId="729"/>
        <pc:sldMkLst>
          <pc:docMk/>
          <pc:sldMk cId="2995953773" sldId="287"/>
        </pc:sldMkLst>
        <pc:spChg chg="mod">
          <ac:chgData name="Pablo González Fuente" userId="f3acf9b3-2896-4540-bb10-1e21d5298930" providerId="ADAL" clId="{6CFE93F2-0E1E-47B6-B8A4-1468F6BFA803}" dt="2023-06-12T07:11:21.987" v="32" actId="20577"/>
          <ac:spMkLst>
            <pc:docMk/>
            <pc:sldMk cId="2995953773" sldId="287"/>
            <ac:spMk id="86" creationId="{00000000-0000-0000-0000-000000000000}"/>
          </ac:spMkLst>
        </pc:spChg>
      </pc:sldChg>
      <pc:sldChg chg="delSp mod">
        <pc:chgData name="Pablo González Fuente" userId="f3acf9b3-2896-4540-bb10-1e21d5298930" providerId="ADAL" clId="{6CFE93F2-0E1E-47B6-B8A4-1468F6BFA803}" dt="2023-06-12T07:11:35.695" v="33" actId="478"/>
        <pc:sldMkLst>
          <pc:docMk/>
          <pc:sldMk cId="2215375149" sldId="288"/>
        </pc:sldMkLst>
        <pc:spChg chg="del">
          <ac:chgData name="Pablo González Fuente" userId="f3acf9b3-2896-4540-bb10-1e21d5298930" providerId="ADAL" clId="{6CFE93F2-0E1E-47B6-B8A4-1468F6BFA803}" dt="2023-06-12T07:11:35.695" v="33" actId="478"/>
          <ac:spMkLst>
            <pc:docMk/>
            <pc:sldMk cId="2215375149" sldId="288"/>
            <ac:spMk id="25" creationId="{00000000-0000-0000-0000-000000000000}"/>
          </ac:spMkLst>
        </pc:spChg>
      </pc:sldChg>
      <pc:sldChg chg="addSp delSp modSp mod">
        <pc:chgData name="Pablo González Fuente" userId="f3acf9b3-2896-4540-bb10-1e21d5298930" providerId="ADAL" clId="{6CFE93F2-0E1E-47B6-B8A4-1468F6BFA803}" dt="2023-06-12T12:57:53.624" v="177" actId="1036"/>
        <pc:sldMkLst>
          <pc:docMk/>
          <pc:sldMk cId="1895529782" sldId="289"/>
        </pc:sldMkLst>
        <pc:spChg chg="mod">
          <ac:chgData name="Pablo González Fuente" userId="f3acf9b3-2896-4540-bb10-1e21d5298930" providerId="ADAL" clId="{6CFE93F2-0E1E-47B6-B8A4-1468F6BFA803}" dt="2023-06-12T07:20:57.074" v="105" actId="167"/>
          <ac:spMkLst>
            <pc:docMk/>
            <pc:sldMk cId="1895529782" sldId="289"/>
            <ac:spMk id="3" creationId="{00000000-0000-0000-0000-000000000000}"/>
          </ac:spMkLst>
        </pc:spChg>
        <pc:picChg chg="del">
          <ac:chgData name="Pablo González Fuente" userId="f3acf9b3-2896-4540-bb10-1e21d5298930" providerId="ADAL" clId="{6CFE93F2-0E1E-47B6-B8A4-1468F6BFA803}" dt="2023-06-12T07:20:58.508" v="106" actId="478"/>
          <ac:picMkLst>
            <pc:docMk/>
            <pc:sldMk cId="1895529782" sldId="289"/>
            <ac:picMk id="5" creationId="{00000000-0000-0000-0000-000000000000}"/>
          </ac:picMkLst>
        </pc:picChg>
        <pc:picChg chg="add mod ord">
          <ac:chgData name="Pablo González Fuente" userId="f3acf9b3-2896-4540-bb10-1e21d5298930" providerId="ADAL" clId="{6CFE93F2-0E1E-47B6-B8A4-1468F6BFA803}" dt="2023-06-12T12:57:53.624" v="177" actId="1036"/>
          <ac:picMkLst>
            <pc:docMk/>
            <pc:sldMk cId="1895529782" sldId="289"/>
            <ac:picMk id="6" creationId="{5DD3130B-AAB1-CFFB-D1AB-9EB9CC41CFFB}"/>
          </ac:picMkLst>
        </pc:picChg>
        <pc:picChg chg="mod">
          <ac:chgData name="Pablo González Fuente" userId="f3acf9b3-2896-4540-bb10-1e21d5298930" providerId="ADAL" clId="{6CFE93F2-0E1E-47B6-B8A4-1468F6BFA803}" dt="2023-06-12T07:15:02.223" v="91" actId="1035"/>
          <ac:picMkLst>
            <pc:docMk/>
            <pc:sldMk cId="1895529782" sldId="289"/>
            <ac:picMk id="11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5:02.223" v="91" actId="1035"/>
          <ac:picMkLst>
            <pc:docMk/>
            <pc:sldMk cId="1895529782" sldId="289"/>
            <ac:picMk id="12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5:02.223" v="91" actId="1035"/>
          <ac:picMkLst>
            <pc:docMk/>
            <pc:sldMk cId="1895529782" sldId="289"/>
            <ac:picMk id="13" creationId="{00000000-0000-0000-0000-000000000000}"/>
          </ac:picMkLst>
        </pc:picChg>
        <pc:picChg chg="mod">
          <ac:chgData name="Pablo González Fuente" userId="f3acf9b3-2896-4540-bb10-1e21d5298930" providerId="ADAL" clId="{6CFE93F2-0E1E-47B6-B8A4-1468F6BFA803}" dt="2023-06-12T07:15:02.223" v="91" actId="1035"/>
          <ac:picMkLst>
            <pc:docMk/>
            <pc:sldMk cId="1895529782" sldId="289"/>
            <ac:picMk id="14" creationId="{00000000-0000-0000-0000-000000000000}"/>
          </ac:picMkLst>
        </pc:picChg>
        <pc:picChg chg="del">
          <ac:chgData name="Pablo González Fuente" userId="f3acf9b3-2896-4540-bb10-1e21d5298930" providerId="ADAL" clId="{6CFE93F2-0E1E-47B6-B8A4-1468F6BFA803}" dt="2023-06-12T07:20:40.996" v="96" actId="478"/>
          <ac:picMkLst>
            <pc:docMk/>
            <pc:sldMk cId="1895529782" sldId="289"/>
            <ac:picMk id="15" creationId="{00000000-0000-0000-0000-000000000000}"/>
          </ac:picMkLst>
        </pc:picChg>
      </pc:sldChg>
      <pc:sldChg chg="modSp mod">
        <pc:chgData name="Pablo González Fuente" userId="f3acf9b3-2896-4540-bb10-1e21d5298930" providerId="ADAL" clId="{6CFE93F2-0E1E-47B6-B8A4-1468F6BFA803}" dt="2023-06-12T12:58:53.814" v="182" actId="14100"/>
        <pc:sldMkLst>
          <pc:docMk/>
          <pc:sldMk cId="1615681737" sldId="295"/>
        </pc:sldMkLst>
        <pc:spChg chg="mod">
          <ac:chgData name="Pablo González Fuente" userId="f3acf9b3-2896-4540-bb10-1e21d5298930" providerId="ADAL" clId="{6CFE93F2-0E1E-47B6-B8A4-1468F6BFA803}" dt="2023-06-12T12:49:47.209" v="123" actId="20577"/>
          <ac:spMkLst>
            <pc:docMk/>
            <pc:sldMk cId="1615681737" sldId="295"/>
            <ac:spMk id="3" creationId="{00000000-0000-0000-0000-000000000000}"/>
          </ac:spMkLst>
        </pc:spChg>
        <pc:picChg chg="mod">
          <ac:chgData name="Pablo González Fuente" userId="f3acf9b3-2896-4540-bb10-1e21d5298930" providerId="ADAL" clId="{6CFE93F2-0E1E-47B6-B8A4-1468F6BFA803}" dt="2023-06-12T12:58:53.814" v="182" actId="14100"/>
          <ac:picMkLst>
            <pc:docMk/>
            <pc:sldMk cId="1615681737" sldId="295"/>
            <ac:picMk id="9" creationId="{53C4E4CF-A6CE-BD83-6173-2F500A0F26E7}"/>
          </ac:picMkLst>
        </pc:picChg>
      </pc:sldChg>
      <pc:sldChg chg="addSp delSp modSp mod">
        <pc:chgData name="Pablo González Fuente" userId="f3acf9b3-2896-4540-bb10-1e21d5298930" providerId="ADAL" clId="{6CFE93F2-0E1E-47B6-B8A4-1468F6BFA803}" dt="2023-06-12T12:53:29.270" v="167" actId="1076"/>
        <pc:sldMkLst>
          <pc:docMk/>
          <pc:sldMk cId="2098922435" sldId="296"/>
        </pc:sldMkLst>
        <pc:spChg chg="add mod">
          <ac:chgData name="Pablo González Fuente" userId="f3acf9b3-2896-4540-bb10-1e21d5298930" providerId="ADAL" clId="{6CFE93F2-0E1E-47B6-B8A4-1468F6BFA803}" dt="2023-06-12T12:53:24.850" v="166" actId="1076"/>
          <ac:spMkLst>
            <pc:docMk/>
            <pc:sldMk cId="2098922435" sldId="296"/>
            <ac:spMk id="8" creationId="{662778E5-4086-1DAD-DB00-7A7DE80B5A6E}"/>
          </ac:spMkLst>
        </pc:spChg>
        <pc:picChg chg="add mod ord">
          <ac:chgData name="Pablo González Fuente" userId="f3acf9b3-2896-4540-bb10-1e21d5298930" providerId="ADAL" clId="{6CFE93F2-0E1E-47B6-B8A4-1468F6BFA803}" dt="2023-06-12T12:52:27.051" v="139" actId="1076"/>
          <ac:picMkLst>
            <pc:docMk/>
            <pc:sldMk cId="2098922435" sldId="296"/>
            <ac:picMk id="7" creationId="{0217C6B1-C0BA-00DB-9136-1C32F6069B47}"/>
          </ac:picMkLst>
        </pc:picChg>
        <pc:picChg chg="del mod">
          <ac:chgData name="Pablo González Fuente" userId="f3acf9b3-2896-4540-bb10-1e21d5298930" providerId="ADAL" clId="{6CFE93F2-0E1E-47B6-B8A4-1468F6BFA803}" dt="2023-06-12T12:52:03.400" v="133" actId="478"/>
          <ac:picMkLst>
            <pc:docMk/>
            <pc:sldMk cId="2098922435" sldId="296"/>
            <ac:picMk id="2050" creationId="{CD164BBE-E16C-3B54-ABF2-0ECA2953FC33}"/>
          </ac:picMkLst>
        </pc:picChg>
        <pc:picChg chg="mod">
          <ac:chgData name="Pablo González Fuente" userId="f3acf9b3-2896-4540-bb10-1e21d5298930" providerId="ADAL" clId="{6CFE93F2-0E1E-47B6-B8A4-1468F6BFA803}" dt="2023-06-12T12:53:29.270" v="167" actId="1076"/>
          <ac:picMkLst>
            <pc:docMk/>
            <pc:sldMk cId="2098922435" sldId="296"/>
            <ac:picMk id="2052" creationId="{9A71EBCD-3B47-2B62-3D0A-DB8FA8B7BF3F}"/>
          </ac:picMkLst>
        </pc:picChg>
      </pc:sldChg>
      <pc:sldChg chg="delSp mod">
        <pc:chgData name="Pablo González Fuente" userId="f3acf9b3-2896-4540-bb10-1e21d5298930" providerId="ADAL" clId="{6CFE93F2-0E1E-47B6-B8A4-1468F6BFA803}" dt="2023-06-12T12:50:53.868" v="124" actId="478"/>
        <pc:sldMkLst>
          <pc:docMk/>
          <pc:sldMk cId="1764595690" sldId="298"/>
        </pc:sldMkLst>
        <pc:spChg chg="del">
          <ac:chgData name="Pablo González Fuente" userId="f3acf9b3-2896-4540-bb10-1e21d5298930" providerId="ADAL" clId="{6CFE93F2-0E1E-47B6-B8A4-1468F6BFA803}" dt="2023-06-12T12:50:53.868" v="124" actId="478"/>
          <ac:spMkLst>
            <pc:docMk/>
            <pc:sldMk cId="1764595690" sldId="298"/>
            <ac:spMk id="13" creationId="{00000000-0000-0000-0000-000000000000}"/>
          </ac:spMkLst>
        </pc:spChg>
      </pc:sldChg>
      <pc:sldChg chg="modSp mod">
        <pc:chgData name="Pablo González Fuente" userId="f3acf9b3-2896-4540-bb10-1e21d5298930" providerId="ADAL" clId="{6CFE93F2-0E1E-47B6-B8A4-1468F6BFA803}" dt="2023-06-12T12:58:37.985" v="180" actId="20577"/>
        <pc:sldMkLst>
          <pc:docMk/>
          <pc:sldMk cId="3387230310" sldId="299"/>
        </pc:sldMkLst>
        <pc:spChg chg="mod">
          <ac:chgData name="Pablo González Fuente" userId="f3acf9b3-2896-4540-bb10-1e21d5298930" providerId="ADAL" clId="{6CFE93F2-0E1E-47B6-B8A4-1468F6BFA803}" dt="2023-06-12T12:58:37.985" v="180" actId="20577"/>
          <ac:spMkLst>
            <pc:docMk/>
            <pc:sldMk cId="3387230310" sldId="299"/>
            <ac:spMk id="2" creationId="{00000000-0000-0000-0000-000000000000}"/>
          </ac:spMkLst>
        </pc:spChg>
        <pc:spChg chg="mod">
          <ac:chgData name="Pablo González Fuente" userId="f3acf9b3-2896-4540-bb10-1e21d5298930" providerId="ADAL" clId="{6CFE93F2-0E1E-47B6-B8A4-1468F6BFA803}" dt="2023-06-12T11:49:47.051" v="118" actId="113"/>
          <ac:spMkLst>
            <pc:docMk/>
            <pc:sldMk cId="3387230310" sldId="299"/>
            <ac:spMk id="3" creationId="{00000000-0000-0000-0000-000000000000}"/>
          </ac:spMkLst>
        </pc:spChg>
      </pc:sldChg>
    </pc:docChg>
  </pc:docChgLst>
  <pc:docChgLst>
    <pc:chgData name="Vanessa Navarro Coronado" userId="79a80c3d-409b-4881-ba90-c1c45fe625eb" providerId="ADAL" clId="{298D420C-E5B4-4600-BEB2-A3B94CF59989}"/>
    <pc:docChg chg="undo custSel modSld modMainMaster">
      <pc:chgData name="Vanessa Navarro Coronado" userId="79a80c3d-409b-4881-ba90-c1c45fe625eb" providerId="ADAL" clId="{298D420C-E5B4-4600-BEB2-A3B94CF59989}" dt="2024-06-07T09:24:24.649" v="164" actId="14100"/>
      <pc:docMkLst>
        <pc:docMk/>
      </pc:docMkLst>
      <pc:sldChg chg="modSp mod">
        <pc:chgData name="Vanessa Navarro Coronado" userId="79a80c3d-409b-4881-ba90-c1c45fe625eb" providerId="ADAL" clId="{298D420C-E5B4-4600-BEB2-A3B94CF59989}" dt="2024-06-07T09:23:47.668" v="163" actId="20577"/>
        <pc:sldMkLst>
          <pc:docMk/>
          <pc:sldMk cId="2668985163" sldId="276"/>
        </pc:sldMkLst>
        <pc:spChg chg="mod">
          <ac:chgData name="Vanessa Navarro Coronado" userId="79a80c3d-409b-4881-ba90-c1c45fe625eb" providerId="ADAL" clId="{298D420C-E5B4-4600-BEB2-A3B94CF59989}" dt="2024-06-07T09:23:47.668" v="163" actId="20577"/>
          <ac:spMkLst>
            <pc:docMk/>
            <pc:sldMk cId="2668985163" sldId="276"/>
            <ac:spMk id="4" creationId="{00000000-0000-0000-0000-000000000000}"/>
          </ac:spMkLst>
        </pc:spChg>
      </pc:sldChg>
      <pc:sldChg chg="addSp delSp modSp mod modCm">
        <pc:chgData name="Vanessa Navarro Coronado" userId="79a80c3d-409b-4881-ba90-c1c45fe625eb" providerId="ADAL" clId="{298D420C-E5B4-4600-BEB2-A3B94CF59989}" dt="2024-06-07T09:24:24.649" v="164" actId="14100"/>
        <pc:sldMkLst>
          <pc:docMk/>
          <pc:sldMk cId="2098922435" sldId="296"/>
        </pc:sldMkLst>
        <pc:spChg chg="mod">
          <ac:chgData name="Vanessa Navarro Coronado" userId="79a80c3d-409b-4881-ba90-c1c45fe625eb" providerId="ADAL" clId="{298D420C-E5B4-4600-BEB2-A3B94CF59989}" dt="2024-06-07T09:24:24.649" v="164" actId="14100"/>
          <ac:spMkLst>
            <pc:docMk/>
            <pc:sldMk cId="2098922435" sldId="296"/>
            <ac:spMk id="3" creationId="{00000000-0000-0000-0000-000000000000}"/>
          </ac:spMkLst>
        </pc:spChg>
        <pc:spChg chg="del">
          <ac:chgData name="Vanessa Navarro Coronado" userId="79a80c3d-409b-4881-ba90-c1c45fe625eb" providerId="ADAL" clId="{298D420C-E5B4-4600-BEB2-A3B94CF59989}" dt="2024-06-07T09:10:42.694" v="2" actId="478"/>
          <ac:spMkLst>
            <pc:docMk/>
            <pc:sldMk cId="2098922435" sldId="296"/>
            <ac:spMk id="8" creationId="{662778E5-4086-1DAD-DB00-7A7DE80B5A6E}"/>
          </ac:spMkLst>
        </pc:spChg>
        <pc:picChg chg="del">
          <ac:chgData name="Vanessa Navarro Coronado" userId="79a80c3d-409b-4881-ba90-c1c45fe625eb" providerId="ADAL" clId="{298D420C-E5B4-4600-BEB2-A3B94CF59989}" dt="2024-06-07T09:10:38.321" v="0" actId="478"/>
          <ac:picMkLst>
            <pc:docMk/>
            <pc:sldMk cId="2098922435" sldId="296"/>
            <ac:picMk id="7" creationId="{0217C6B1-C0BA-00DB-9136-1C32F6069B47}"/>
          </ac:picMkLst>
        </pc:picChg>
        <pc:picChg chg="add mod">
          <ac:chgData name="Vanessa Navarro Coronado" userId="79a80c3d-409b-4881-ba90-c1c45fe625eb" providerId="ADAL" clId="{298D420C-E5B4-4600-BEB2-A3B94CF59989}" dt="2024-06-07T09:20:12.800" v="115" actId="1076"/>
          <ac:picMkLst>
            <pc:docMk/>
            <pc:sldMk cId="2098922435" sldId="296"/>
            <ac:picMk id="1026" creationId="{502DFD6E-CB0A-BCD8-EF23-0AAEAF270979}"/>
          </ac:picMkLst>
        </pc:picChg>
        <pc:picChg chg="del">
          <ac:chgData name="Vanessa Navarro Coronado" userId="79a80c3d-409b-4881-ba90-c1c45fe625eb" providerId="ADAL" clId="{298D420C-E5B4-4600-BEB2-A3B94CF59989}" dt="2024-06-07T09:10:40.080" v="1" actId="478"/>
          <ac:picMkLst>
            <pc:docMk/>
            <pc:sldMk cId="2098922435" sldId="296"/>
            <ac:picMk id="2052" creationId="{9A71EBCD-3B47-2B62-3D0A-DB8FA8B7BF3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anessa Navarro Coronado" userId="79a80c3d-409b-4881-ba90-c1c45fe625eb" providerId="ADAL" clId="{298D420C-E5B4-4600-BEB2-A3B94CF59989}" dt="2024-06-07T09:22:39.521" v="161"/>
              <pc2:cmMkLst xmlns:pc2="http://schemas.microsoft.com/office/powerpoint/2019/9/main/command">
                <pc:docMk/>
                <pc:sldMk cId="2098922435" sldId="296"/>
                <pc2:cmMk id="{CF4B4D79-4D15-46BC-B1AA-6D02C1C62491}"/>
              </pc2:cmMkLst>
            </pc226:cmChg>
            <pc226:cmChg xmlns:pc226="http://schemas.microsoft.com/office/powerpoint/2022/06/main/command" chg="mod">
              <pc226:chgData name="Vanessa Navarro Coronado" userId="79a80c3d-409b-4881-ba90-c1c45fe625eb" providerId="ADAL" clId="{298D420C-E5B4-4600-BEB2-A3B94CF59989}" dt="2024-06-07T09:22:34.729" v="160"/>
              <pc2:cmMkLst xmlns:pc2="http://schemas.microsoft.com/office/powerpoint/2019/9/main/command">
                <pc:docMk/>
                <pc:sldMk cId="2098922435" sldId="296"/>
                <pc2:cmMk id="{1AE2C2B4-C663-4769-875C-7A0256CDCB3D}"/>
              </pc2:cmMkLst>
            </pc226:cmChg>
          </p:ext>
        </pc:extLst>
      </pc:sldChg>
      <pc:sldChg chg="modSp mod">
        <pc:chgData name="Vanessa Navarro Coronado" userId="79a80c3d-409b-4881-ba90-c1c45fe625eb" providerId="ADAL" clId="{298D420C-E5B4-4600-BEB2-A3B94CF59989}" dt="2024-06-07T09:17:44.855" v="111" actId="20577"/>
        <pc:sldMkLst>
          <pc:docMk/>
          <pc:sldMk cId="1764595690" sldId="298"/>
        </pc:sldMkLst>
        <pc:graphicFrameChg chg="mod modGraphic">
          <ac:chgData name="Vanessa Navarro Coronado" userId="79a80c3d-409b-4881-ba90-c1c45fe625eb" providerId="ADAL" clId="{298D420C-E5B4-4600-BEB2-A3B94CF59989}" dt="2024-06-07T09:17:36.069" v="109" actId="20577"/>
          <ac:graphicFrameMkLst>
            <pc:docMk/>
            <pc:sldMk cId="1764595690" sldId="298"/>
            <ac:graphicFrameMk id="7" creationId="{00000000-0000-0000-0000-000000000000}"/>
          </ac:graphicFrameMkLst>
        </pc:graphicFrameChg>
        <pc:graphicFrameChg chg="modGraphic">
          <ac:chgData name="Vanessa Navarro Coronado" userId="79a80c3d-409b-4881-ba90-c1c45fe625eb" providerId="ADAL" clId="{298D420C-E5B4-4600-BEB2-A3B94CF59989}" dt="2024-06-07T09:17:44.855" v="111" actId="20577"/>
          <ac:graphicFrameMkLst>
            <pc:docMk/>
            <pc:sldMk cId="1764595690" sldId="298"/>
            <ac:graphicFrameMk id="8" creationId="{00000000-0000-0000-0000-000000000000}"/>
          </ac:graphicFrameMkLst>
        </pc:graphicFrameChg>
      </pc:sldChg>
      <pc:sldMasterChg chg="modSp mod">
        <pc:chgData name="Vanessa Navarro Coronado" userId="79a80c3d-409b-4881-ba90-c1c45fe625eb" providerId="ADAL" clId="{298D420C-E5B4-4600-BEB2-A3B94CF59989}" dt="2024-06-07T09:15:16.142" v="73" actId="20577"/>
        <pc:sldMasterMkLst>
          <pc:docMk/>
          <pc:sldMasterMk cId="0" sldId="2147483648"/>
        </pc:sldMasterMkLst>
        <pc:spChg chg="mod">
          <ac:chgData name="Vanessa Navarro Coronado" userId="79a80c3d-409b-4881-ba90-c1c45fe625eb" providerId="ADAL" clId="{298D420C-E5B4-4600-BEB2-A3B94CF59989}" dt="2024-06-07T09:15:16.142" v="73" actId="20577"/>
          <ac:spMkLst>
            <pc:docMk/>
            <pc:sldMasterMk cId="0" sldId="2147483648"/>
            <ac:spMk id="9" creationId="{00000000-0000-0000-0000-000000000000}"/>
          </ac:spMkLst>
        </pc:spChg>
      </pc:sldMasterChg>
    </pc:docChg>
  </pc:docChgLst>
</pc:chgInfo>
</file>

<file path=ppt/comments/modernComment_11E_D45D52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1E239B-021D-4FE5-9C55-0BBB8EEC49C8}" authorId="{DA2D9A76-C7BB-B881-02E8-0DD8D2C2BB9D}" created="2024-05-31T09:03:20.036">
    <pc:sldMkLst xmlns:pc="http://schemas.microsoft.com/office/powerpoint/2013/main/command">
      <pc:docMk/>
      <pc:sldMk cId="3562885764" sldId="286"/>
    </pc:sldMkLst>
    <p188:txBody>
      <a:bodyPr/>
      <a:lstStyle/>
      <a:p>
        <a:r>
          <a:rPr lang="en-US"/>
          <a:t>Actualizar</a:t>
        </a:r>
      </a:p>
    </p188:txBody>
  </p188:cm>
</p188:cmLst>
</file>

<file path=ppt/comments/modernComment_127_604D58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469B96-748A-41C2-B4F7-AC296A8B51CB}" authorId="{47E64B6B-E88E-E6B6-7E4D-2708172851FC}" created="2024-06-07T09:03:37.7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5681737" sldId="295"/>
      <ac:spMk id="3" creationId="{00000000-0000-0000-0000-000000000000}"/>
      <ac:txMk cp="69" len="10">
        <ac:context len="470" hash="3901039706"/>
      </ac:txMk>
    </ac:txMkLst>
    <p188:pos x="4285622" y="612089"/>
    <p188:txBody>
      <a:bodyPr/>
      <a:lstStyle/>
      <a:p>
        <a:r>
          <a:rPr lang="en-US"/>
          <a:t>Cambiar esto por los datasets que tenemos</a:t>
        </a:r>
      </a:p>
    </p188:txBody>
  </p188:cm>
  <p188:cm id="{B5AB38ED-B5D3-457C-ACBF-5A47ACADCC54}" authorId="{47E64B6B-E88E-E6B6-7E4D-2708172851FC}" created="2024-06-07T09:03:47.3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15681737" sldId="295"/>
      <ac:picMk id="9" creationId="{53C4E4CF-A6CE-BD83-6173-2F500A0F26E7}"/>
    </ac:deMkLst>
    <p188:txBody>
      <a:bodyPr/>
      <a:lstStyle/>
      <a:p>
        <a:r>
          <a:rPr lang="en-US"/>
          <a:t>Cambiar el mapa
</a:t>
        </a:r>
      </a:p>
    </p188:txBody>
  </p188:cm>
  <p188:cm id="{238372AC-80F7-4311-B1D1-13F55E39A228}" authorId="{47E64B6B-E88E-E6B6-7E4D-2708172851FC}" created="2024-06-07T09:07:12.508" startDate="2024-06-07T09:07:12.508" dueDate="2024-06-07T09:07:12.508" assignedTo="{47E64B6B-E88E-E6B6-7E4D-2708172851FC}" title="@José Luis Álvarez Aldana ">
    <pc:sldMkLst xmlns:pc="http://schemas.microsoft.com/office/powerpoint/2013/main/command">
      <pc:docMk/>
      <pc:sldMk cId="1615681737" sldId="295"/>
    </pc:sldMkLst>
    <p188:txBody>
      <a:bodyPr/>
      <a:lstStyle/>
      <a:p>
        <a:r>
          <a:rPr lang="en-US"/>
          <a:t>[@José Luis Álvarez Aldana]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6-07T09:07:12.508" id="{9D11B93A-E5E2-4C19-A8F3-77B0655CC9DB}">
              <p228:atrbtn authorId="{47E64B6B-E88E-E6B6-7E4D-2708172851FC}"/>
              <p228:anchr>
                <p228:comment id="{238372AC-80F7-4311-B1D1-13F55E39A228}"/>
              </p228:anchr>
              <p228:add/>
            </p228:event>
            <p228:event time="2024-06-07T09:07:12.508" id="{A0174657-DA55-42EB-A73F-A05EDA58BF5C}">
              <p228:atrbtn authorId="{47E64B6B-E88E-E6B6-7E4D-2708172851FC}"/>
              <p228:anchr>
                <p228:comment id="{238372AC-80F7-4311-B1D1-13F55E39A228}"/>
              </p228:anchr>
              <p228:asgn authorId="{47E64B6B-E88E-E6B6-7E4D-2708172851FC}"/>
            </p228:event>
            <p228:event time="2024-06-07T09:07:12.508" id="{3B156FE1-B21D-464B-90B9-7D4B91E3B42B}">
              <p228:atrbtn authorId="{47E64B6B-E88E-E6B6-7E4D-2708172851FC}"/>
              <p228:anchr>
                <p228:comment id="{238372AC-80F7-4311-B1D1-13F55E39A228}"/>
              </p228:anchr>
              <p228:title val="@José Luis Álvarez Aldana "/>
            </p228:event>
            <p228:event time="2024-06-07T09:07:12.508" id="{26EFAF14-AB96-4067-A5CD-FA41BF88E84F}">
              <p228:atrbtn authorId="{47E64B6B-E88E-E6B6-7E4D-2708172851FC}"/>
              <p228:anchr>
                <p228:comment id="{238372AC-80F7-4311-B1D1-13F55E39A228}"/>
              </p228:anchr>
              <p228:date stDt="2024-06-07T09:07:12.508" endDt="2024-06-07T09:07:12.508"/>
            </p228:event>
          </p228:history>
        </p228:taskDetails>
      </p:ext>
    </p188:extLst>
  </p188:cm>
</p188:cmLst>
</file>

<file path=ppt/comments/modernComment_128_7D1B03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4B4D79-4D15-46BC-B1AA-6D02C1C62491}" authorId="{47E64B6B-E88E-E6B6-7E4D-2708172851FC}" status="resolved" created="2024-06-07T09:04:13.01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98922435" sldId="296"/>
      <ac:spMk id="3" creationId="{00000000-0000-0000-0000-000000000000}"/>
      <ac:txMk cp="60" len="165">
        <ac:context len="753" hash="908957538"/>
      </ac:txMk>
    </ac:txMkLst>
    <p188:pos x="4378929" y="838319"/>
    <p188:txBody>
      <a:bodyPr/>
      <a:lstStyle/>
      <a:p>
        <a:r>
          <a:rPr lang="en-US"/>
          <a:t>Comentar un poco el flujo que se siga</a:t>
        </a:r>
      </a:p>
    </p188:txBody>
  </p188:cm>
  <p188:cm id="{1AE2C2B4-C663-4769-875C-7A0256CDCB3D}" authorId="{47E64B6B-E88E-E6B6-7E4D-2708172851FC}" status="resolved" created="2024-06-07T09:06:57.666" startDate="2024-06-07T09:06:57.666" dueDate="2024-06-07T09:06:57.666" assignedTo="{CE99DD92-C72E-2450-F9D0-11F22AE37052}" complete="100000" title="@Vanessa Navarro Coronado 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98922435" sldId="296"/>
      <ac:spMk id="2" creationId="{00000000-0000-0000-0000-000000000000}"/>
    </ac:deMkLst>
    <p188:txBody>
      <a:bodyPr/>
      <a:lstStyle/>
      <a:p>
        <a:r>
          <a:rPr lang="en-US"/>
          <a:t>[@Vanessa Navarro Coronado]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6-07T09:06:57.666" id="{490B2823-1250-4725-9301-DBB1BE033812}">
              <p228:atrbtn authorId="{47E64B6B-E88E-E6B6-7E4D-2708172851FC}"/>
              <p228:anchr>
                <p228:comment id="{1AE2C2B4-C663-4769-875C-7A0256CDCB3D}"/>
              </p228:anchr>
              <p228:add/>
            </p228:event>
            <p228:event time="2024-06-07T09:06:57.666" id="{182787D3-038B-4129-968F-FC9FD53E282C}">
              <p228:atrbtn authorId="{47E64B6B-E88E-E6B6-7E4D-2708172851FC}"/>
              <p228:anchr>
                <p228:comment id="{1AE2C2B4-C663-4769-875C-7A0256CDCB3D}"/>
              </p228:anchr>
              <p228:asgn authorId="{CE99DD92-C72E-2450-F9D0-11F22AE37052}"/>
            </p228:event>
            <p228:event time="2024-06-07T09:06:57.666" id="{CCDE56CF-2D11-4F32-BF5A-E3D69748E81D}">
              <p228:atrbtn authorId="{47E64B6B-E88E-E6B6-7E4D-2708172851FC}"/>
              <p228:anchr>
                <p228:comment id="{1AE2C2B4-C663-4769-875C-7A0256CDCB3D}"/>
              </p228:anchr>
              <p228:title val="@Vanessa Navarro Coronado "/>
            </p228:event>
            <p228:event time="2024-06-07T09:06:57.666" id="{F2904693-7859-493A-A6B3-D8A0D46638E1}">
              <p228:atrbtn authorId="{47E64B6B-E88E-E6B6-7E4D-2708172851FC}"/>
              <p228:anchr>
                <p228:comment id="{1AE2C2B4-C663-4769-875C-7A0256CDCB3D}"/>
              </p228:anchr>
              <p228:date stDt="2024-06-07T09:06:57.666" endDt="2024-06-07T09:06:57.666"/>
            </p228:event>
            <p228:event time="2024-06-07T09:22:34.654" id="{22D35B98-CC63-482F-98FC-22D9E119170F}">
              <p228:atrbtn authorId="{CE99DD92-C72E-2450-F9D0-11F22AE37052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comments/modernComment_12B_C9E508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A4766D-8DD4-4DF7-8634-067484550313}" authorId="{47E64B6B-E88E-E6B6-7E4D-2708172851FC}" created="2024-06-07T09:07:45.842" startDate="2024-06-07T09:07:45.842" dueDate="2024-06-07T09:07:45.842" assignedTo="{F095DE2E-E5C0-F80B-8384-4BC6BC486967}" title="@María Limones Andrade 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87230310" sldId="299"/>
      <ac:spMk id="4" creationId="{00000000-0000-0000-0000-000000000000}"/>
      <ac:txMk cp="11">
        <ac:context len="12" hash="3360923032"/>
      </ac:txMk>
    </ac:txMkLst>
    <p188:pos x="3936637" y="454440"/>
    <p188:txBody>
      <a:bodyPr/>
      <a:lstStyle/>
      <a:p>
        <a:r>
          <a:rPr lang="en-US"/>
          <a:t>[@María Limones Andrade]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6-07T09:07:45.842" id="{9DDA40F9-6AAE-4C0B-BEF6-5A97074E8383}">
              <p228:atrbtn authorId="{47E64B6B-E88E-E6B6-7E4D-2708172851FC}"/>
              <p228:anchr>
                <p228:comment id="{C9A4766D-8DD4-4DF7-8634-067484550313}"/>
              </p228:anchr>
              <p228:add/>
            </p228:event>
            <p228:event time="2024-06-07T09:07:45.842" id="{5498128D-CE70-41F2-91AB-6147CF3BE473}">
              <p228:atrbtn authorId="{47E64B6B-E88E-E6B6-7E4D-2708172851FC}"/>
              <p228:anchr>
                <p228:comment id="{C9A4766D-8DD4-4DF7-8634-067484550313}"/>
              </p228:anchr>
              <p228:asgn authorId="{F095DE2E-E5C0-F80B-8384-4BC6BC486967}"/>
            </p228:event>
            <p228:event time="2024-06-07T09:07:45.842" id="{67AB4B1C-3A0B-4423-B141-AC8AEFBEC5F9}">
              <p228:atrbtn authorId="{47E64B6B-E88E-E6B6-7E4D-2708172851FC}"/>
              <p228:anchr>
                <p228:comment id="{C9A4766D-8DD4-4DF7-8634-067484550313}"/>
              </p228:anchr>
              <p228:title val="@María Limones Andrade "/>
            </p228:event>
            <p228:event time="2024-06-07T09:07:45.842" id="{1D8ECAFD-E187-4AA8-991C-71C753AF4C9D}">
              <p228:atrbtn authorId="{47E64B6B-E88E-E6B6-7E4D-2708172851FC}"/>
              <p228:anchr>
                <p228:comment id="{C9A4766D-8DD4-4DF7-8634-067484550313}"/>
              </p228:anchr>
              <p228:date stDt="2024-06-07T09:07:45.842" endDt="2024-06-07T09:07:45.842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en-US" altLang="es-E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altLang="es-ES"/>
              <a:t> 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marL="177800" algn="l"/>
            <a:r>
              <a:rPr lang="es-ES" altLang="es-ES"/>
              <a:t>© GMV</a:t>
            </a:r>
          </a:p>
          <a:p>
            <a:pPr marL="177800" algn="l"/>
            <a:r>
              <a:rPr lang="es-ES" altLang="es-ES"/>
              <a:t>Todos los derechos reservados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r>
              <a:rPr lang="es-ES" altLang="es-ES"/>
              <a:t>Página </a:t>
            </a:r>
            <a:fld id="{D960A617-6078-412C-866D-D5949D2A09F5}" type="slidenum">
              <a:rPr lang="es-ES" altLang="es-ES"/>
              <a:pPr/>
              <a:t>‹#›</a:t>
            </a:fld>
            <a:endParaRPr lang="es-ES" altLang="es-ES"/>
          </a:p>
        </p:txBody>
      </p:sp>
      <p:pic>
        <p:nvPicPr>
          <p:cNvPr id="190471" name="Picture 7" descr="Logo-GM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9388" y="731838"/>
            <a:ext cx="6497637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32325"/>
            <a:ext cx="5021263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endParaRPr lang="en-US" alt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67" tIns="46434" rIns="92867" bIns="46434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fld id="{90BA5AA7-6E52-4D77-B3A6-201E771DF692}" type="slidenum">
              <a:rPr lang="en-US" altLang="es-ES"/>
              <a:pPr/>
              <a:t>‹#›</a:t>
            </a:fld>
            <a:endParaRPr lang="en-US" altLang="es-ES"/>
          </a:p>
        </p:txBody>
      </p:sp>
      <p:pic>
        <p:nvPicPr>
          <p:cNvPr id="10248" name="Picture 8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"/>
            <a:ext cx="1322387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5000"/>
      </a:lnSpc>
      <a:spcBef>
        <a:spcPct val="40000"/>
      </a:spcBef>
      <a:spcAft>
        <a:spcPct val="20000"/>
      </a:spcAft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1pPr>
    <a:lvl2pPr marL="211455" indent="-21002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2pPr>
    <a:lvl3pPr marL="411480" indent="-19859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1080" kern="1200">
        <a:solidFill>
          <a:schemeClr val="tx1"/>
        </a:solidFill>
        <a:latin typeface="Myriad Landor" pitchFamily="1" charset="0"/>
        <a:ea typeface="+mn-ea"/>
        <a:cs typeface="+mn-cs"/>
      </a:defRPr>
    </a:lvl3pPr>
    <a:lvl4pPr marL="622935" indent="-210027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900" kern="1200">
        <a:solidFill>
          <a:schemeClr val="tx1"/>
        </a:solidFill>
        <a:latin typeface="Myriad Landor" pitchFamily="1" charset="0"/>
        <a:ea typeface="+mn-ea"/>
        <a:cs typeface="+mn-cs"/>
      </a:defRPr>
    </a:lvl4pPr>
    <a:lvl5pPr marL="798672" indent="-174308" algn="l" rtl="0" fontAlgn="base">
      <a:lnSpc>
        <a:spcPct val="95000"/>
      </a:lnSpc>
      <a:spcBef>
        <a:spcPct val="20000"/>
      </a:spcBef>
      <a:spcAft>
        <a:spcPct val="0"/>
      </a:spcAft>
      <a:buChar char="–"/>
      <a:defRPr sz="900" kern="1200">
        <a:solidFill>
          <a:schemeClr val="tx1"/>
        </a:solidFill>
        <a:latin typeface="Myriad Landor" pitchFamily="1" charset="0"/>
        <a:ea typeface="+mn-ea"/>
        <a:cs typeface="+mn-cs"/>
      </a:defRPr>
    </a:lvl5pPr>
    <a:lvl6pPr marL="205740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36294-3772-47FF-94E6-2EE6F7B63E6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sz="140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2CFED2A-92C3-4BC7-96D9-66BE5B4242EA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s-ES"/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714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de 1 o 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605D3D2-0021-4285-9C89-642A8398A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08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646221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1 or 2 lines</a:t>
            </a:r>
            <a:br>
              <a:rPr lang="en-GB" noProof="0"/>
            </a:br>
            <a:r>
              <a:rPr lang="en-GB" noProof="0"/>
              <a:t>This is the second line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176758"/>
            <a:ext cx="4220900" cy="1223542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Subtitle or text up to 4 lines</a:t>
            </a:r>
          </a:p>
          <a:p>
            <a:pPr lvl="0"/>
            <a:r>
              <a:rPr lang="en-GB" noProof="0"/>
              <a:t>Subtitle or text up to 4 lines</a:t>
            </a:r>
          </a:p>
          <a:p>
            <a:pPr lvl="0"/>
            <a:r>
              <a:rPr lang="en-GB" noProof="0"/>
              <a:t>Subtitle or text up to 4 lines</a:t>
            </a:r>
          </a:p>
          <a:p>
            <a:pPr lvl="0"/>
            <a:r>
              <a:rPr lang="en-GB" noProof="0"/>
              <a:t>Subtitle or text up to 4 lines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Text Box 53"/>
          <p:cNvSpPr txBox="1">
            <a:spLocks noChangeArrowheads="1"/>
          </p:cNvSpPr>
          <p:nvPr userDrawn="1"/>
        </p:nvSpPr>
        <p:spPr bwMode="auto">
          <a:xfrm>
            <a:off x="262085" y="4660046"/>
            <a:ext cx="7334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4572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1" kern="1200" baseline="0">
                <a:solidFill>
                  <a:srgbClr val="999999"/>
                </a:solidFill>
                <a:latin typeface="+mn-lt"/>
                <a:ea typeface="+mn-ea"/>
                <a:cs typeface="+mn-cs"/>
              </a:rPr>
              <a:t>The information contained within this document is considered as “GMV-CONFIDENTIAL". The receiver of this information is allowed to use it for the purposes explicitly defined, or the uses contractually agreed between the company and the receiver; observing legal regulations in intellectual property, personal data protection and other legal requirements where applicable.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D4EA38-0D31-4CC1-B091-C415320D71CE}"/>
              </a:ext>
            </a:extLst>
          </p:cNvPr>
          <p:cNvSpPr txBox="1"/>
          <p:nvPr userDrawn="1"/>
        </p:nvSpPr>
        <p:spPr>
          <a:xfrm>
            <a:off x="253637" y="4227449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 algn="l"/>
            <a:r>
              <a:rPr lang="es-ES" sz="700">
                <a:solidFill>
                  <a:srgbClr val="DF0024"/>
                </a:solidFill>
                <a:latin typeface="+mn-lt"/>
              </a:rPr>
              <a:t>© GMV </a:t>
            </a:r>
            <a:r>
              <a:rPr lang="mr-IN" sz="700">
                <a:solidFill>
                  <a:srgbClr val="DF0024"/>
                </a:solidFill>
                <a:latin typeface="+mn-lt"/>
              </a:rPr>
              <a:t>–</a:t>
            </a:r>
            <a:r>
              <a:rPr lang="es-ES" sz="700">
                <a:solidFill>
                  <a:srgbClr val="DF0024"/>
                </a:solidFill>
                <a:latin typeface="+mn-lt"/>
              </a:rPr>
              <a:t> </a:t>
            </a:r>
            <a:r>
              <a:rPr lang="en-GB" sz="700" noProof="0">
                <a:solidFill>
                  <a:srgbClr val="DF0024"/>
                </a:solidFill>
                <a:latin typeface="+mn-lt"/>
              </a:rPr>
              <a:t>All rights reserved</a:t>
            </a:r>
          </a:p>
        </p:txBody>
      </p:sp>
      <p:sp>
        <p:nvSpPr>
          <p:cNvPr id="18" name="Text Box 74"/>
          <p:cNvSpPr txBox="1">
            <a:spLocks noChangeArrowheads="1"/>
          </p:cNvSpPr>
          <p:nvPr userDrawn="1"/>
        </p:nvSpPr>
        <p:spPr bwMode="auto">
          <a:xfrm>
            <a:off x="262085" y="4472512"/>
            <a:ext cx="187988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45720">
            <a:spAutoFit/>
          </a:bodyPr>
          <a:lstStyle/>
          <a:p>
            <a:pPr algn="l"/>
            <a:r>
              <a:rPr lang="en-GB" altLang="es-ES" sz="600" b="1" i="1" noProof="0">
                <a:solidFill>
                  <a:srgbClr val="999999"/>
                </a:solidFill>
                <a:latin typeface="+mn-lt"/>
              </a:rPr>
              <a:t>GMV-CONFIDENTIAL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76" y="4155926"/>
            <a:ext cx="1622128" cy="932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>
            <a:extLst>
              <a:ext uri="{FF2B5EF4-FFF2-40B4-BE49-F238E27FC236}">
                <a16:creationId xmlns:a16="http://schemas.microsoft.com/office/drawing/2014/main" id="{0E16E6FC-CA69-4661-BACB-AC8D5D8D32B0}"/>
              </a:ext>
            </a:extLst>
          </p:cNvPr>
          <p:cNvSpPr/>
          <p:nvPr userDrawn="1"/>
        </p:nvSpPr>
        <p:spPr>
          <a:xfrm>
            <a:off x="0" y="-27000"/>
            <a:ext cx="9144000" cy="4827600"/>
          </a:xfrm>
          <a:prstGeom prst="rect">
            <a:avLst/>
          </a:prstGeom>
          <a:solidFill>
            <a:srgbClr val="E5E5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8" y="257175"/>
            <a:ext cx="4295782" cy="3314700"/>
          </a:xfr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baseline="0">
                <a:solidFill>
                  <a:srgbClr val="DF0024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Free text for messages or ideas</a:t>
            </a:r>
          </a:p>
        </p:txBody>
      </p:sp>
    </p:spTree>
    <p:extLst>
      <p:ext uri="{BB962C8B-B14F-4D97-AF65-F5344CB8AC3E}">
        <p14:creationId xmlns:p14="http://schemas.microsoft.com/office/powerpoint/2010/main" val="105574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4313207"/>
            <a:ext cx="1304354" cy="7498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C1ACEF-2427-4EED-9162-812072852D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550" cy="714339"/>
          </a:xfrm>
          <a:prstGeom prst="rect">
            <a:avLst/>
          </a:prstGeom>
        </p:spPr>
      </p:pic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5749" y="2571751"/>
            <a:ext cx="4215211" cy="742950"/>
          </a:xfrm>
        </p:spPr>
        <p:txBody>
          <a:bodyPr/>
          <a:lstStyle>
            <a:lvl1pPr>
              <a:defRPr lang="es-ES" sz="1499" kern="1200" baseline="0" dirty="0">
                <a:solidFill>
                  <a:srgbClr val="666666"/>
                </a:solidFill>
                <a:latin typeface="+mn-lt"/>
                <a:ea typeface="+mn-ea"/>
                <a:cs typeface="Arial"/>
              </a:defRPr>
            </a:lvl1pPr>
          </a:lstStyle>
          <a:p>
            <a:pPr marL="0" lvl="0" indent="0" algn="l" defTabSz="45685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GB" noProof="0"/>
              <a:t>Name and Surname and email@gmv.com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D4EA38-0D31-4CC1-B091-C415320D71CE}"/>
              </a:ext>
            </a:extLst>
          </p:cNvPr>
          <p:cNvSpPr txBox="1"/>
          <p:nvPr userDrawn="1"/>
        </p:nvSpPr>
        <p:spPr>
          <a:xfrm>
            <a:off x="253637" y="4522826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 algn="l"/>
            <a:r>
              <a:rPr lang="es-ES" sz="700">
                <a:solidFill>
                  <a:srgbClr val="DF0024"/>
                </a:solidFill>
                <a:latin typeface="+mn-lt"/>
              </a:rPr>
              <a:t>© GMV </a:t>
            </a:r>
            <a:r>
              <a:rPr lang="mr-IN" sz="700">
                <a:solidFill>
                  <a:srgbClr val="DF0024"/>
                </a:solidFill>
                <a:latin typeface="+mn-lt"/>
              </a:rPr>
              <a:t>–</a:t>
            </a:r>
            <a:r>
              <a:rPr lang="es-ES" sz="700">
                <a:solidFill>
                  <a:srgbClr val="DF0024"/>
                </a:solidFill>
                <a:latin typeface="+mn-lt"/>
              </a:rPr>
              <a:t> </a:t>
            </a:r>
            <a:r>
              <a:rPr lang="en-GB" sz="700" noProof="0">
                <a:solidFill>
                  <a:srgbClr val="DF0024"/>
                </a:solidFill>
                <a:latin typeface="+mn-lt"/>
              </a:rPr>
              <a:t>All rights reserved</a:t>
            </a:r>
          </a:p>
        </p:txBody>
      </p:sp>
      <p:sp>
        <p:nvSpPr>
          <p:cNvPr id="11" name="Text Box 74"/>
          <p:cNvSpPr txBox="1">
            <a:spLocks noChangeArrowheads="1"/>
          </p:cNvSpPr>
          <p:nvPr userDrawn="1"/>
        </p:nvSpPr>
        <p:spPr bwMode="auto">
          <a:xfrm>
            <a:off x="220088" y="4733951"/>
            <a:ext cx="1879880" cy="1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tIns="39600" rIns="41148" bIns="39600">
            <a:spAutoFit/>
          </a:bodyPr>
          <a:lstStyle/>
          <a:p>
            <a:pPr algn="l"/>
            <a:r>
              <a:rPr lang="es-ES" altLang="es-ES" sz="600" b="1" i="1" noProof="0">
                <a:solidFill>
                  <a:srgbClr val="DF0024"/>
                </a:solidFill>
              </a:rPr>
              <a:t>GMV-CONFIDENTIAL</a:t>
            </a: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76219" y="1951591"/>
            <a:ext cx="847854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indent="0" algn="l">
              <a:spcBef>
                <a:spcPts val="50"/>
              </a:spcBef>
              <a:spcAft>
                <a:spcPts val="30"/>
              </a:spcAft>
              <a:buClr>
                <a:schemeClr val="bg1">
                  <a:lumMod val="50000"/>
                </a:schemeClr>
              </a:buClr>
              <a:buSzPct val="80000"/>
              <a:buFont typeface="Verdana" panose="020B0604030504040204" pitchFamily="34" charset="0"/>
              <a:buNone/>
            </a:pPr>
            <a:r>
              <a:rPr lang="en-GB" altLang="es-ES" sz="3600" b="1" baseline="0" noProof="0">
                <a:solidFill>
                  <a:srgbClr val="DF0024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83416" y="329916"/>
            <a:ext cx="4103233" cy="2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1400" b="0" kern="1200" baseline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s-ES"/>
              <a:t>gmv.com</a:t>
            </a:r>
          </a:p>
        </p:txBody>
      </p:sp>
    </p:spTree>
    <p:extLst>
      <p:ext uri="{BB962C8B-B14F-4D97-AF65-F5344CB8AC3E}">
        <p14:creationId xmlns:p14="http://schemas.microsoft.com/office/powerpoint/2010/main" val="115071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2871789" y="4864894"/>
            <a:ext cx="731837" cy="2100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13/03/2014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94114" y="4864894"/>
            <a:ext cx="663575" cy="2100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Page  </a:t>
            </a:r>
            <a:fld id="{B0AD2293-42B3-4BA6-9A17-7F733DFA0CF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91" y="4874895"/>
            <a:ext cx="2576512" cy="1785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553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ou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999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3186114" y="4772025"/>
            <a:ext cx="731837" cy="2100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017963" y="4772025"/>
            <a:ext cx="660400" cy="21002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Página </a:t>
            </a:r>
            <a:fld id="{AA40684E-5E5E-4463-A21E-C4C573234DE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/>
              <a:t>XIII UCM MODELLING WEEK </a:t>
            </a:r>
          </a:p>
        </p:txBody>
      </p:sp>
    </p:spTree>
    <p:extLst>
      <p:ext uri="{BB962C8B-B14F-4D97-AF65-F5344CB8AC3E}">
        <p14:creationId xmlns:p14="http://schemas.microsoft.com/office/powerpoint/2010/main" val="198835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 de 3 o 4 li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76" y="4155926"/>
            <a:ext cx="1622128" cy="9325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AAFE610-1806-4F41-9644-3EA838F17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" y="2"/>
            <a:ext cx="9143709" cy="4000893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25329"/>
            <a:ext cx="4220900" cy="1303052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3 or 4 lines</a:t>
            </a:r>
            <a:br>
              <a:rPr lang="en-GB" noProof="0"/>
            </a:br>
            <a:r>
              <a:rPr lang="en-GB" noProof="0"/>
              <a:t>This is the second</a:t>
            </a:r>
            <a:br>
              <a:rPr lang="en-GB" noProof="0"/>
            </a:br>
            <a:r>
              <a:rPr lang="en-GB" noProof="0"/>
              <a:t>This is the third</a:t>
            </a:r>
            <a:br>
              <a:rPr lang="en-GB" noProof="0"/>
            </a:br>
            <a:r>
              <a:rPr lang="en-GB" noProof="0"/>
              <a:t>This is the fourth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785938"/>
            <a:ext cx="4220900" cy="2057400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Subtitle or text up to 7 lines</a:t>
            </a:r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/>
          </a:p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Box 53"/>
          <p:cNvSpPr txBox="1">
            <a:spLocks noChangeArrowheads="1"/>
          </p:cNvSpPr>
          <p:nvPr userDrawn="1"/>
        </p:nvSpPr>
        <p:spPr bwMode="auto">
          <a:xfrm>
            <a:off x="262085" y="4660046"/>
            <a:ext cx="7334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4572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1" kern="1200" baseline="0">
                <a:solidFill>
                  <a:srgbClr val="999999"/>
                </a:solidFill>
                <a:latin typeface="+mn-lt"/>
                <a:ea typeface="+mn-ea"/>
                <a:cs typeface="+mn-cs"/>
              </a:rPr>
              <a:t>The information contained within this document is considered as “GMV-CONFIDENTIAL". The receiver of this information is allowed to use it for the purposes explicitly defined, or the uses contractually agreed between the company and the receiver; observing legal regulations in intellectual property, personal data protection and other legal requirements where applicable.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3D4EA38-0D31-4CC1-B091-C415320D71CE}"/>
              </a:ext>
            </a:extLst>
          </p:cNvPr>
          <p:cNvSpPr txBox="1"/>
          <p:nvPr userDrawn="1"/>
        </p:nvSpPr>
        <p:spPr>
          <a:xfrm>
            <a:off x="253637" y="4255157"/>
            <a:ext cx="2747367" cy="1762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2000">
                <a:solidFill>
                  <a:srgbClr val="DF0024"/>
                </a:solidFill>
                <a:cs typeface="Verdana"/>
              </a:defRPr>
            </a:lvl1pPr>
          </a:lstStyle>
          <a:p>
            <a:pPr lvl="0" algn="l"/>
            <a:r>
              <a:rPr lang="es-ES" sz="700">
                <a:solidFill>
                  <a:srgbClr val="DF0024"/>
                </a:solidFill>
                <a:latin typeface="+mn-lt"/>
              </a:rPr>
              <a:t>© GMV </a:t>
            </a:r>
            <a:r>
              <a:rPr lang="mr-IN" sz="700">
                <a:solidFill>
                  <a:srgbClr val="DF0024"/>
                </a:solidFill>
                <a:latin typeface="+mn-lt"/>
              </a:rPr>
              <a:t>–</a:t>
            </a:r>
            <a:r>
              <a:rPr lang="es-ES" sz="700">
                <a:solidFill>
                  <a:srgbClr val="DF0024"/>
                </a:solidFill>
                <a:latin typeface="+mn-lt"/>
              </a:rPr>
              <a:t> </a:t>
            </a:r>
            <a:r>
              <a:rPr lang="en-GB" sz="700" noProof="0">
                <a:solidFill>
                  <a:srgbClr val="DF0024"/>
                </a:solidFill>
                <a:latin typeface="+mn-lt"/>
              </a:rPr>
              <a:t>All rights reserved</a:t>
            </a:r>
          </a:p>
        </p:txBody>
      </p:sp>
      <p:sp>
        <p:nvSpPr>
          <p:cNvPr id="15" name="Text Box 74"/>
          <p:cNvSpPr txBox="1">
            <a:spLocks noChangeArrowheads="1"/>
          </p:cNvSpPr>
          <p:nvPr userDrawn="1"/>
        </p:nvSpPr>
        <p:spPr bwMode="auto">
          <a:xfrm>
            <a:off x="262085" y="4490984"/>
            <a:ext cx="187988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45720">
            <a:spAutoFit/>
          </a:bodyPr>
          <a:lstStyle/>
          <a:p>
            <a:pPr algn="l"/>
            <a:r>
              <a:rPr lang="es-ES" altLang="es-ES" sz="600" b="1" i="1" noProof="0">
                <a:solidFill>
                  <a:srgbClr val="999999"/>
                </a:solidFill>
                <a:latin typeface="+mn-lt"/>
              </a:rPr>
              <a:t>GMV-CONFIDENTIAL</a:t>
            </a:r>
          </a:p>
        </p:txBody>
      </p:sp>
    </p:spTree>
    <p:extLst>
      <p:ext uri="{BB962C8B-B14F-4D97-AF65-F5344CB8AC3E}">
        <p14:creationId xmlns:p14="http://schemas.microsoft.com/office/powerpoint/2010/main" val="34664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dice o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180"/>
          </a:xfrm>
          <a:prstGeom prst="rect">
            <a:avLst/>
          </a:prstGeom>
        </p:spPr>
      </p:pic>
      <p:sp>
        <p:nvSpPr>
          <p:cNvPr id="14" name="Text Box 74"/>
          <p:cNvSpPr txBox="1">
            <a:spLocks noChangeArrowheads="1"/>
          </p:cNvSpPr>
          <p:nvPr userDrawn="1"/>
        </p:nvSpPr>
        <p:spPr bwMode="auto">
          <a:xfrm>
            <a:off x="251520" y="4872427"/>
            <a:ext cx="122413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rIns="41148">
            <a:spAutoFit/>
          </a:bodyPr>
          <a:lstStyle/>
          <a:p>
            <a:pPr algn="l"/>
            <a:r>
              <a:rPr lang="es-ES" altLang="es-ES" sz="600" b="1" i="1" noProof="0">
                <a:solidFill>
                  <a:schemeClr val="bg1"/>
                </a:solidFill>
              </a:rPr>
              <a:t>GMV-CONFIDENTIAL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1086" y="4895297"/>
            <a:ext cx="397164" cy="160729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73299"/>
            <a:ext cx="8578189" cy="274746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section or Index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6" name="Marcador de texto 8">
            <a:extLst>
              <a:ext uri="{FF2B5EF4-FFF2-40B4-BE49-F238E27FC236}">
                <a16:creationId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9" name="Marcador de texto 8">
            <a:extLst>
              <a:ext uri="{FF2B5EF4-FFF2-40B4-BE49-F238E27FC236}">
                <a16:creationId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dice o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180"/>
          </a:xfrm>
          <a:prstGeom prst="rect">
            <a:avLst/>
          </a:prstGeom>
        </p:spPr>
      </p:pic>
      <p:sp>
        <p:nvSpPr>
          <p:cNvPr id="14" name="Text Box 74"/>
          <p:cNvSpPr txBox="1">
            <a:spLocks noChangeArrowheads="1"/>
          </p:cNvSpPr>
          <p:nvPr userDrawn="1"/>
        </p:nvSpPr>
        <p:spPr bwMode="auto">
          <a:xfrm>
            <a:off x="251520" y="4872427"/>
            <a:ext cx="122413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rIns="41148">
            <a:spAutoFit/>
          </a:bodyPr>
          <a:lstStyle/>
          <a:p>
            <a:pPr algn="l"/>
            <a:r>
              <a:rPr lang="es-ES" altLang="es-ES" sz="600" b="1" i="1" noProof="0">
                <a:solidFill>
                  <a:schemeClr val="bg1"/>
                </a:solidFill>
              </a:rPr>
              <a:t>GMV-CONFIDENTIAL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1086" y="4895297"/>
            <a:ext cx="397164" cy="160729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8FB120B2-282D-4EB9-81B6-CE4002604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61" y="366894"/>
            <a:ext cx="8578189" cy="274746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section or Index</a:t>
            </a:r>
            <a:endParaRPr lang="en-US"/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219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8DE6FB3D-0272-4232-91D5-D09664F93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6219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791C46A8-81D0-49E9-9E6D-25F192F13E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219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Marcador de texto 8">
            <a:extLst>
              <a:ext uri="{FF2B5EF4-FFF2-40B4-BE49-F238E27FC236}">
                <a16:creationId xmlns:a16="http://schemas.microsoft.com/office/drawing/2014/main" id="{BCB6F458-B388-4053-9BEF-783D69BC0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6219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3A270A2A-16DD-47C6-9888-7A1D01265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149690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E600B920-0896-4B7D-8D93-B85974A5F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400" y="1980828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6" name="Marcador de texto 8">
            <a:extLst>
              <a:ext uri="{FF2B5EF4-FFF2-40B4-BE49-F238E27FC236}">
                <a16:creationId xmlns:a16="http://schemas.microsoft.com/office/drawing/2014/main" id="{98D8A34D-BB4B-44E4-8602-89E04E9E42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46475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61D1E4C1-5108-43AD-97CD-D16BB5666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294867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386F7A06-8FB3-41EC-8806-0C426924D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6789" y="1494612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9" name="Marcador de texto 8">
            <a:extLst>
              <a:ext uri="{FF2B5EF4-FFF2-40B4-BE49-F238E27FC236}">
                <a16:creationId xmlns:a16="http://schemas.microsoft.com/office/drawing/2014/main" id="{AF55111D-F418-48CB-8CAD-1AECEEA3E7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6789" y="1978536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07360FB9-EB78-488E-B09B-40CBC715D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6789" y="2462460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D596EF08-DA80-4108-AC64-B71B1E7226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6789" y="2946384"/>
            <a:ext cx="2752731" cy="274746"/>
          </a:xfrm>
          <a:prstGeom prst="rect">
            <a:avLst/>
          </a:prstGeom>
        </p:spPr>
        <p:txBody>
          <a:bodyPr/>
          <a:lstStyle>
            <a:lvl1pPr marL="0" marR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68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/>
              <a:t>Text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va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78" y="720436"/>
            <a:ext cx="866077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/>
              <a:t>First Line Subtitle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6378" y="1024948"/>
            <a:ext cx="8660772" cy="3675746"/>
          </a:xfrm>
        </p:spPr>
        <p:txBody>
          <a:bodyPr/>
          <a:lstStyle>
            <a:lvl1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  <a:tabLst/>
              <a:defRPr lang="es-ES" altLang="es-ES" sz="1200" b="0" u="none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778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None/>
              <a:defRPr lang="es-ES" sz="1200" baseline="0" dirty="0" smtClean="0">
                <a:solidFill>
                  <a:srgbClr val="666666"/>
                </a:solidFill>
                <a:latin typeface="+mn-lt"/>
              </a:defRPr>
            </a:lvl2pPr>
            <a:lvl3pPr marL="450850" indent="-889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 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3pPr>
            <a:lvl4pPr marL="717550" indent="-1778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–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Font typeface="Verdana" panose="020B0604030504040204" pitchFamily="34" charset="0"/>
              <a:buChar char="-"/>
              <a:defRPr sz="1000"/>
            </a:lvl5pPr>
            <a:lvl6pPr marL="125730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/>
              <a:t>Click here to edit text.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1"/>
            <a:ext cx="8666350" cy="34376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/>
              <a:t>Title of 1 or 2 lines. Click here to edit title.</a:t>
            </a:r>
          </a:p>
        </p:txBody>
      </p:sp>
    </p:spTree>
    <p:extLst>
      <p:ext uri="{BB962C8B-B14F-4D97-AF65-F5344CB8AC3E}">
        <p14:creationId xmlns:p14="http://schemas.microsoft.com/office/powerpoint/2010/main" val="257690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800" y="1082386"/>
            <a:ext cx="866077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/>
              <a:t>First Line Subtitle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6378" y="1479387"/>
            <a:ext cx="8660772" cy="3267870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80000"/>
              <a:buFont typeface="Verdana" panose="020B0604030504040204" pitchFamily="34" charset="0"/>
              <a:buChar char="•"/>
              <a:tabLst/>
              <a:defRPr lang="es-ES" altLang="es-ES" sz="1200" b="0" u="none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266700" indent="-88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_"/>
              <a:defRPr lang="es-ES" sz="1200" baseline="0" dirty="0" smtClean="0">
                <a:solidFill>
                  <a:srgbClr val="666666"/>
                </a:solidFill>
                <a:latin typeface="+mn-lt"/>
              </a:defRPr>
            </a:lvl2pPr>
            <a:lvl3pPr marL="450850" indent="-889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 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3pPr>
            <a:lvl4pPr marL="717550" indent="-177800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Font typeface="Verdana" panose="020B0604030504040204" pitchFamily="34" charset="0"/>
              <a:buChar char="–"/>
              <a:defRPr lang="es-ES" altLang="es-ES" sz="1100" baseline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Font typeface="Verdana" panose="020B0604030504040204" pitchFamily="34" charset="0"/>
              <a:buChar char="-"/>
              <a:defRPr sz="1000"/>
            </a:lvl5pPr>
            <a:lvl6pPr marL="1257300" indent="-17303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/>
              <a:t>Bullet. Delete the bullet if you don’t need it.</a:t>
            </a:r>
          </a:p>
          <a:p>
            <a:pPr lvl="1"/>
            <a:r>
              <a:rPr lang="en-GB" noProof="0"/>
              <a:t>Bullet 2</a:t>
            </a:r>
          </a:p>
          <a:p>
            <a:pPr lvl="2"/>
            <a:r>
              <a:rPr lang="en-GB" noProof="0"/>
              <a:t>Bullet 3</a:t>
            </a:r>
          </a:p>
          <a:p>
            <a:pPr lvl="3"/>
            <a:r>
              <a:rPr lang="en-GB" noProof="0"/>
              <a:t>Bullet 4</a:t>
            </a:r>
          </a:p>
          <a:p>
            <a:pPr lvl="4"/>
            <a:r>
              <a:rPr lang="en-GB" noProof="0"/>
              <a:t>Bullet 5</a:t>
            </a:r>
          </a:p>
          <a:p>
            <a:pPr lvl="5"/>
            <a:r>
              <a:rPr lang="en-GB" noProof="0"/>
              <a:t>Bullet 6</a:t>
            </a:r>
          </a:p>
          <a:p>
            <a:pPr lvl="0"/>
            <a:r>
              <a:rPr lang="en-GB" noProof="0"/>
              <a:t>Bullet 1</a:t>
            </a:r>
          </a:p>
          <a:p>
            <a:pPr lvl="1"/>
            <a:r>
              <a:rPr lang="en-GB" noProof="0"/>
              <a:t>Bullet 2</a:t>
            </a:r>
          </a:p>
          <a:p>
            <a:pPr lvl="2"/>
            <a:r>
              <a:rPr lang="en-GB" noProof="0"/>
              <a:t>Bullet 3</a:t>
            </a:r>
          </a:p>
          <a:p>
            <a:pPr lvl="3"/>
            <a:r>
              <a:rPr lang="en-GB" noProof="0"/>
              <a:t>Bullet 4</a:t>
            </a:r>
          </a:p>
          <a:p>
            <a:pPr lvl="4"/>
            <a:r>
              <a:rPr lang="en-GB" noProof="0"/>
              <a:t>Bullet 5</a:t>
            </a:r>
          </a:p>
          <a:p>
            <a:pPr lvl="5"/>
            <a:r>
              <a:rPr lang="en-GB" noProof="0"/>
              <a:t>Bullet 6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8666350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/>
              <a:t>Title of 1 or 2 lines. Click here to edit title.</a:t>
            </a:r>
            <a:br>
              <a:rPr lang="en-GB" noProof="0"/>
            </a:br>
            <a:r>
              <a:rPr lang="en-GB" noProof="0"/>
              <a:t>Second line.</a:t>
            </a:r>
          </a:p>
        </p:txBody>
      </p:sp>
    </p:spTree>
    <p:extLst>
      <p:ext uri="{BB962C8B-B14F-4D97-AF65-F5344CB8AC3E}">
        <p14:creationId xmlns:p14="http://schemas.microsoft.com/office/powerpoint/2010/main" val="152292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378" y="1077192"/>
            <a:ext cx="4298322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/>
              <a:t>First Line Subtitle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303900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/>
              <a:t>Title of 1 or 2 lines + Image</a:t>
            </a:r>
            <a:endParaRPr lang="en-U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7725" y="329331"/>
            <a:ext cx="4486275" cy="440776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573" y="1475506"/>
            <a:ext cx="4298322" cy="2639220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266700" indent="-88900">
              <a:buFont typeface="Verdana" panose="020B0604030504040204" pitchFamily="34" charset="0"/>
              <a:buChar char="_"/>
              <a:defRPr/>
            </a:lvl2pPr>
            <a:lvl3pPr marL="450850" indent="-88900">
              <a:buFont typeface="Verdana" panose="020B0604030504040204" pitchFamily="34" charset="0"/>
              <a:buChar char=" "/>
              <a:defRPr sz="1100"/>
            </a:lvl3pPr>
            <a:lvl4pPr marL="628650" indent="-82550">
              <a:buFont typeface="Verdana" panose="020B0604030504040204" pitchFamily="34" charset="0"/>
              <a:buChar char="–"/>
              <a:defRPr lang="en-GB" altLang="es-ES" sz="1100" baseline="0" noProof="0" dirty="0" smtClean="0">
                <a:solidFill>
                  <a:srgbClr val="666666"/>
                </a:solidFill>
                <a:latin typeface="+mn-lt"/>
              </a:defRPr>
            </a:lvl4pPr>
            <a:lvl5pPr marL="984250" indent="-173038">
              <a:buFont typeface="Verdana" panose="020B0604030504040204" pitchFamily="34" charset="0"/>
              <a:buChar char="-"/>
              <a:defRPr sz="1000"/>
            </a:lvl5pPr>
            <a:lvl6pPr marL="1257300" indent="-173038">
              <a:spcBef>
                <a:spcPts val="200"/>
              </a:spcBef>
              <a:tabLst/>
              <a:defRPr sz="1000">
                <a:solidFill>
                  <a:schemeClr val="tx2"/>
                </a:solidFill>
              </a:defRPr>
            </a:lvl6pPr>
          </a:lstStyle>
          <a:p>
            <a:pPr lvl="0"/>
            <a:r>
              <a:rPr lang="en-GB" noProof="0"/>
              <a:t>Bullet. Delete the bullet if you don’t need it.</a:t>
            </a:r>
          </a:p>
          <a:p>
            <a:pPr lvl="1"/>
            <a:r>
              <a:rPr lang="en-GB" noProof="0"/>
              <a:t>Bullet 2</a:t>
            </a:r>
          </a:p>
          <a:p>
            <a:pPr lvl="2"/>
            <a:r>
              <a:rPr lang="en-GB" noProof="0"/>
              <a:t>Bullet 3</a:t>
            </a:r>
          </a:p>
          <a:p>
            <a:pPr marL="717550" lvl="3" indent="-177800" algn="l" defTabSz="215900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70000"/>
              <a:buFont typeface="Verdana" panose="020B0604030504040204" pitchFamily="34" charset="0"/>
              <a:buChar char="–"/>
            </a:pPr>
            <a:r>
              <a:rPr lang="en-GB" noProof="0"/>
              <a:t>Bullet 4</a:t>
            </a:r>
          </a:p>
          <a:p>
            <a:pPr lvl="4"/>
            <a:r>
              <a:rPr lang="en-GB" noProof="0"/>
              <a:t>Bullet 5</a:t>
            </a:r>
          </a:p>
          <a:p>
            <a:pPr lvl="5"/>
            <a:r>
              <a:rPr lang="en-GB" noProof="0"/>
              <a:t>Bullet 6</a:t>
            </a:r>
          </a:p>
          <a:p>
            <a:pPr lvl="0"/>
            <a:r>
              <a:rPr lang="en-GB" noProof="0"/>
              <a:t>Bullet 1</a:t>
            </a:r>
          </a:p>
          <a:p>
            <a:pPr lvl="1"/>
            <a:r>
              <a:rPr lang="en-GB" noProof="0"/>
              <a:t>Bullet 2</a:t>
            </a:r>
          </a:p>
          <a:p>
            <a:pPr lvl="2"/>
            <a:r>
              <a:rPr lang="en-GB" noProof="0"/>
              <a:t>Bullet 3</a:t>
            </a:r>
          </a:p>
          <a:p>
            <a:pPr marL="717550" lvl="3" indent="-177800" algn="l" defTabSz="215900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SzPct val="70000"/>
              <a:buFont typeface="Verdana" panose="020B0604030504040204" pitchFamily="34" charset="0"/>
              <a:buChar char="–"/>
            </a:pPr>
            <a:r>
              <a:rPr lang="en-GB" noProof="0"/>
              <a:t>Bullet 4</a:t>
            </a:r>
          </a:p>
          <a:p>
            <a:pPr lvl="4"/>
            <a:r>
              <a:rPr lang="en-GB" noProof="0"/>
              <a:t>Bullet 5</a:t>
            </a:r>
          </a:p>
          <a:p>
            <a:pPr lvl="5"/>
            <a:r>
              <a:rPr lang="en-GB" noProof="0"/>
              <a:t>Bullet 6</a:t>
            </a:r>
          </a:p>
        </p:txBody>
      </p:sp>
    </p:spTree>
    <p:extLst>
      <p:ext uri="{BB962C8B-B14F-4D97-AF65-F5344CB8AC3E}">
        <p14:creationId xmlns:p14="http://schemas.microsoft.com/office/powerpoint/2010/main" val="336562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B4CE2EE-685E-406D-8EE4-9CFD7A940C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800" y="1082386"/>
            <a:ext cx="4118205" cy="257175"/>
          </a:xfrm>
        </p:spPr>
        <p:txBody>
          <a:bodyPr/>
          <a:lstStyle>
            <a:lvl1pPr marL="0" marR="0" indent="0" algn="l" defTabSz="411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1">
                <a:solidFill>
                  <a:srgbClr val="860001"/>
                </a:solidFill>
              </a:defRPr>
            </a:lvl1pPr>
          </a:lstStyle>
          <a:p>
            <a:pPr algn="l" defTabSz="411165"/>
            <a:r>
              <a:rPr lang="en-GB"/>
              <a:t>First Line Subtitle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9283826-77CC-4BC6-94B8-880CE77B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800" y="329330"/>
            <a:ext cx="4118205" cy="670795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baseline="0">
                <a:solidFill>
                  <a:srgbClr val="DF0024"/>
                </a:solidFill>
              </a:defRPr>
            </a:lvl1pPr>
          </a:lstStyle>
          <a:p>
            <a:pPr lvl="0"/>
            <a:r>
              <a:rPr lang="en-GB" noProof="0"/>
              <a:t>Short title + 3 images</a:t>
            </a:r>
          </a:p>
        </p:txBody>
      </p:sp>
      <p:sp>
        <p:nvSpPr>
          <p:cNvPr id="6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0800" y="1910996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15533" y="1910996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6435" y="1910994"/>
            <a:ext cx="2709533" cy="2722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732639" y="642550"/>
            <a:ext cx="4151870" cy="988541"/>
          </a:xfrm>
        </p:spPr>
        <p:txBody>
          <a:bodyPr/>
          <a:lstStyle>
            <a:lvl1pPr marL="171450" marR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200" i="0" baseline="0"/>
            </a:lvl1pPr>
            <a:lvl2pPr marL="266700" indent="-88900">
              <a:buFont typeface="Verdana" panose="020B0604030504040204" pitchFamily="34" charset="0"/>
              <a:buChar char="_"/>
              <a:defRPr/>
            </a:lvl2pPr>
            <a:lvl3pPr marL="450850" indent="-88900">
              <a:buFont typeface="Verdana" panose="020B0604030504040204" pitchFamily="34" charset="0"/>
              <a:buChar char=" "/>
              <a:defRPr/>
            </a:lvl3pPr>
            <a:lvl4pPr marL="628650" indent="-82550">
              <a:buFont typeface="Verdana" panose="020B0604030504040204" pitchFamily="34" charset="0"/>
              <a:buChar char="–"/>
              <a:defRPr baseline="0"/>
            </a:lvl4pPr>
            <a:lvl5pPr marL="984250" indent="-173038">
              <a:buFont typeface="Verdana" panose="020B0604030504040204" pitchFamily="34" charset="0"/>
              <a:buChar char="-"/>
              <a:defRPr/>
            </a:lvl5pPr>
            <a:lvl6pPr marL="1257300" indent="-173038">
              <a:spcBef>
                <a:spcPts val="200"/>
              </a:spcBef>
              <a:tabLst/>
              <a:defRPr sz="1000">
                <a:solidFill>
                  <a:schemeClr val="tx2"/>
                </a:solidFill>
              </a:defRPr>
            </a:lvl6pPr>
          </a:lstStyle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Remove the bullet if desired. Text. 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Text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Text</a:t>
            </a:r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/>
          </a:p>
          <a:p>
            <a:pPr marL="171450" marR="0" lvl="0" indent="-171450" algn="l" defTabSz="161449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89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7">
            <a:extLst>
              <a:ext uri="{FF2B5EF4-FFF2-40B4-BE49-F238E27FC236}">
                <a16:creationId xmlns:a16="http://schemas.microsoft.com/office/drawing/2014/main" id="{41C827DB-E675-4239-9CC2-E571E22F8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247"/>
            <a:ext cx="9143999" cy="4787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Click on the icon to add an image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423D9EE5-D63B-4A65-B1DB-13ED1AFBC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25000" y="416150"/>
            <a:ext cx="3558650" cy="3597050"/>
          </a:xfrm>
        </p:spPr>
        <p:txBody>
          <a:bodyPr/>
          <a:lstStyle>
            <a:lvl1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lang="es-ES" altLang="es-ES" sz="1200" b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00" indent="-135000">
              <a:defRPr lang="es-ES" altLang="es-ES" sz="1200" dirty="0" smtClean="0">
                <a:solidFill>
                  <a:srgbClr val="666666"/>
                </a:solidFill>
                <a:latin typeface="+mn-lt"/>
              </a:defRPr>
            </a:lvl2pPr>
            <a:lvl3pPr marL="0" marR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200" baseline="0">
                <a:solidFill>
                  <a:schemeClr val="tx1"/>
                </a:solidFill>
                <a:latin typeface="+mn-lt"/>
              </a:defRPr>
            </a:lvl3pPr>
            <a:lvl4pPr marL="488632" indent="-285750">
              <a:spcBef>
                <a:spcPts val="324"/>
              </a:spcBef>
              <a:buClr>
                <a:srgbClr val="666666"/>
              </a:buClr>
              <a:buFont typeface="Verdana" panose="020B0604030504040204" pitchFamily="34" charset="0"/>
              <a:buChar char="_"/>
              <a:defRPr lang="en-US" altLang="es-ES" sz="1200" baseline="0" dirty="0" smtClean="0">
                <a:solidFill>
                  <a:srgbClr val="666666"/>
                </a:solidFill>
                <a:latin typeface="+mn-lt"/>
              </a:defRPr>
            </a:lvl4pPr>
            <a:lvl5pPr marL="910114" indent="-285750">
              <a:spcBef>
                <a:spcPts val="324"/>
              </a:spcBef>
              <a:buFont typeface="Verdana" panose="020B0604030504040204" pitchFamily="34" charset="0"/>
              <a:buChar char=" "/>
              <a:defRPr lang="en-US" altLang="es-ES" sz="1100" baseline="0" dirty="0" smtClean="0">
                <a:solidFill>
                  <a:srgbClr val="666666"/>
                </a:solidFill>
                <a:latin typeface="+mn-lt"/>
              </a:defRPr>
            </a:lvl5pPr>
          </a:lstStyle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Text to accompany image</a:t>
            </a:r>
          </a:p>
          <a:p>
            <a:pPr marL="0" marR="0" lvl="0" indent="0" algn="l" defTabSz="161449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</a:pP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908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ext Box 74"/>
          <p:cNvSpPr txBox="1">
            <a:spLocks noChangeArrowheads="1"/>
          </p:cNvSpPr>
          <p:nvPr userDrawn="1"/>
        </p:nvSpPr>
        <p:spPr bwMode="auto">
          <a:xfrm>
            <a:off x="238622" y="4897302"/>
            <a:ext cx="1879880" cy="1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tIns="39600" rIns="41148" bIns="39600">
            <a:spAutoFit/>
          </a:bodyPr>
          <a:lstStyle/>
          <a:p>
            <a:pPr algn="l"/>
            <a:r>
              <a:rPr lang="es-ES" altLang="es-ES" sz="600" b="1" i="1" noProof="0">
                <a:solidFill>
                  <a:schemeClr val="accent4"/>
                </a:solidFill>
              </a:rPr>
              <a:t>GMV-CONFIDENTIAL</a:t>
            </a:r>
          </a:p>
        </p:txBody>
      </p:sp>
      <p:sp>
        <p:nvSpPr>
          <p:cNvPr id="9" name="Rectangle 82"/>
          <p:cNvSpPr>
            <a:spLocks noChangeArrowheads="1"/>
          </p:cNvSpPr>
          <p:nvPr userDrawn="1"/>
        </p:nvSpPr>
        <p:spPr bwMode="gray">
          <a:xfrm>
            <a:off x="2502355" y="4910161"/>
            <a:ext cx="2228671" cy="11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00" tIns="39600" rIns="39600" bIns="39600" anchor="ctr" anchorCtr="0"/>
          <a:lstStyle>
            <a:lvl1pPr eaLnBrk="0" hangingPunct="0">
              <a:defRPr sz="2000" u="sng">
                <a:solidFill>
                  <a:srgbClr val="FFFFFF"/>
                </a:solidFill>
                <a:latin typeface="Myriad Landor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Myriad Landor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Myriad Lando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Myriad Landor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s-ES" sz="600" b="0" i="0" u="none" kern="1200" noProof="0">
                <a:solidFill>
                  <a:schemeClr val="accent4"/>
                </a:solidFill>
                <a:latin typeface="Verdana" pitchFamily="34" charset="0"/>
                <a:ea typeface="+mn-ea"/>
                <a:cs typeface="+mn-cs"/>
              </a:rPr>
              <a:t>UCM MODELLING WEEK XVIII</a:t>
            </a:r>
            <a:r>
              <a:rPr lang="en-GB" altLang="es-ES" sz="600" b="0" i="0" u="none" baseline="0" noProof="0">
                <a:solidFill>
                  <a:schemeClr val="accent4"/>
                </a:solidFill>
                <a:latin typeface="Verdana" pitchFamily="34" charset="0"/>
              </a:rPr>
              <a:t>, 10/06/2024</a:t>
            </a:r>
            <a:r>
              <a:rPr lang="en-GB" altLang="es-ES" sz="600" b="0" i="0" u="none" noProof="0">
                <a:solidFill>
                  <a:schemeClr val="accent4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6116290" y="4866769"/>
            <a:ext cx="7448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148" rIns="41148" anchor="b">
            <a:spAutoFit/>
          </a:bodyPr>
          <a:lstStyle/>
          <a:p>
            <a:pPr marL="0" marR="0" indent="0" algn="ctr" defTabSz="82296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s-ES" sz="600" kern="1200" noProof="0">
                <a:solidFill>
                  <a:srgbClr val="DF0024"/>
                </a:solidFill>
                <a:latin typeface="Verdana" pitchFamily="34" charset="0"/>
                <a:ea typeface="+mn-ea"/>
                <a:cs typeface="+mn-cs"/>
              </a:rPr>
              <a:t>Page </a:t>
            </a:r>
            <a:fld id="{ADB7B702-0172-47B3-A01D-521A891AF2E3}" type="slidenum">
              <a:rPr lang="en-GB" altLang="es-ES" sz="600" kern="1200" noProof="0" smtClean="0">
                <a:solidFill>
                  <a:srgbClr val="DF0024"/>
                </a:solidFill>
                <a:latin typeface="Verdana" pitchFamily="34" charset="0"/>
                <a:ea typeface="+mn-ea"/>
                <a:cs typeface="+mn-cs"/>
              </a:rPr>
              <a:pPr marL="0" marR="0" indent="0" algn="ctr" defTabSz="82296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altLang="es-ES" sz="600" kern="1200" noProof="0">
              <a:solidFill>
                <a:srgbClr val="DF002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90515" y="275564"/>
            <a:ext cx="8548687" cy="3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</a:pPr>
            <a:r>
              <a:rPr lang="en-US" noProof="0"/>
              <a:t>Click here to edit the title,</a:t>
            </a:r>
            <a:endParaRPr lang="en-GB" noProof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255" y="1007899"/>
            <a:ext cx="8516733" cy="28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Bullet 1</a:t>
            </a:r>
          </a:p>
          <a:p>
            <a:pPr lvl="1"/>
            <a:r>
              <a:rPr lang="en-GB" noProof="0"/>
              <a:t>Bullet 2</a:t>
            </a:r>
          </a:p>
          <a:p>
            <a:pPr lvl="2"/>
            <a:r>
              <a:rPr lang="en-GB" noProof="0"/>
              <a:t>Bullet 3</a:t>
            </a:r>
          </a:p>
          <a:p>
            <a:pPr lvl="3"/>
            <a:r>
              <a:rPr lang="en-GB" noProof="0"/>
              <a:t>Bullet 4</a:t>
            </a:r>
          </a:p>
          <a:p>
            <a:pPr lvl="4"/>
            <a:r>
              <a:rPr lang="en-GB" noProof="0"/>
              <a:t>Bullet</a:t>
            </a:r>
          </a:p>
          <a:p>
            <a:pPr lvl="5"/>
            <a:r>
              <a:rPr lang="en-GB" noProof="0"/>
              <a:t>Bullet</a:t>
            </a:r>
          </a:p>
          <a:p>
            <a:pPr lvl="1"/>
            <a:endParaRPr lang="en-GB" noProof="0"/>
          </a:p>
        </p:txBody>
      </p:sp>
      <p:sp>
        <p:nvSpPr>
          <p:cNvPr id="12" name="Marcador de pie de página 35"/>
          <p:cNvSpPr>
            <a:spLocks noGrp="1"/>
          </p:cNvSpPr>
          <p:nvPr>
            <p:ph type="ftr" sz="quarter" idx="3"/>
          </p:nvPr>
        </p:nvSpPr>
        <p:spPr>
          <a:xfrm>
            <a:off x="297255" y="704212"/>
            <a:ext cx="2714378" cy="24717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spcBef>
                <a:spcPts val="0"/>
              </a:spcBef>
              <a:defRPr lang="es-ES" altLang="es-ES" sz="1350" b="1" kern="1200" smtClean="0">
                <a:solidFill>
                  <a:srgbClr val="860001"/>
                </a:solidFill>
                <a:latin typeface="+mn-lt"/>
                <a:ea typeface="+mn-ea"/>
                <a:cs typeface="Arial"/>
              </a:defRPr>
            </a:lvl1pPr>
          </a:lstStyle>
          <a:p>
            <a:pPr algn="l" defTabSz="411165"/>
            <a:r>
              <a:rPr lang="en-GB"/>
              <a:t>First Line Subtitle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35204" y="4880675"/>
            <a:ext cx="367433" cy="147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5" r:id="rId3"/>
    <p:sldLayoutId id="2147483679" r:id="rId4"/>
    <p:sldLayoutId id="2147483685" r:id="rId5"/>
    <p:sldLayoutId id="2147483682" r:id="rId6"/>
    <p:sldLayoutId id="2147483678" r:id="rId7"/>
    <p:sldLayoutId id="2147483684" r:id="rId8"/>
    <p:sldLayoutId id="2147483683" r:id="rId9"/>
    <p:sldLayoutId id="2147483680" r:id="rId10"/>
    <p:sldLayoutId id="2147483681" r:id="rId11"/>
    <p:sldLayoutId id="2147483686" r:id="rId12"/>
    <p:sldLayoutId id="2147483687" r:id="rId13"/>
    <p:sldLayoutId id="2147483688" r:id="rId14"/>
  </p:sldLayoutIdLst>
  <p:hf hdr="0"/>
  <p:txStyles>
    <p:titleStyle>
      <a:lvl1pPr algn="l" defTabSz="411165" rtl="0" eaLnBrk="1" fontAlgn="base" latinLnBrk="0" hangingPunct="1">
        <a:lnSpc>
          <a:spcPts val="2186"/>
        </a:lnSpc>
        <a:spcBef>
          <a:spcPts val="518"/>
        </a:spcBef>
        <a:spcAft>
          <a:spcPct val="0"/>
        </a:spcAft>
        <a:buNone/>
        <a:tabLst>
          <a:tab pos="738093" algn="l"/>
          <a:tab pos="6618399" algn="r"/>
        </a:tabLst>
        <a:defRPr lang="en-US" sz="2400" b="1" kern="1200" baseline="0" dirty="0" smtClean="0">
          <a:solidFill>
            <a:srgbClr val="DF0024"/>
          </a:solidFill>
          <a:latin typeface="+mj-lt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5pPr>
      <a:lvl6pPr marL="41148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6pPr>
      <a:lvl7pPr marL="82296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7pPr>
      <a:lvl8pPr marL="123444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8pPr>
      <a:lvl9pPr marL="164592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820103" algn="l"/>
          <a:tab pos="7353777" algn="r"/>
        </a:tabLst>
        <a:defRPr sz="2520" b="1">
          <a:solidFill>
            <a:srgbClr val="DF0024"/>
          </a:solidFill>
          <a:latin typeface="Verdana" pitchFamily="34" charset="0"/>
        </a:defRPr>
      </a:lvl9pPr>
    </p:titleStyle>
    <p:bodyStyle>
      <a:lvl1pPr marL="177800" marR="0" indent="-177800" algn="l" defTabSz="450850" rtl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SzPct val="80000"/>
        <a:buFont typeface="Arial" panose="020B0604020202020204" pitchFamily="34" charset="0"/>
        <a:buChar char="•"/>
        <a:tabLst/>
        <a:defRPr lang="es-ES" altLang="es-ES" sz="1200" b="0" baseline="0" dirty="0" smtClean="0">
          <a:solidFill>
            <a:srgbClr val="666666"/>
          </a:solidFill>
          <a:latin typeface="+mn-lt"/>
          <a:ea typeface="+mn-ea"/>
          <a:cs typeface="+mn-cs"/>
        </a:defRPr>
      </a:lvl1pPr>
      <a:lvl2pPr marL="266700" indent="-88900" algn="l" defTabSz="161449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rgbClr val="8B8D8E"/>
        </a:buClr>
        <a:buSzPct val="80000"/>
        <a:buFont typeface="Verdana" panose="020B0604030504040204" pitchFamily="34" charset="0"/>
        <a:buChar char="_"/>
        <a:tabLst/>
        <a:defRPr sz="1200" baseline="0">
          <a:solidFill>
            <a:srgbClr val="666666"/>
          </a:solidFill>
          <a:latin typeface="+mn-lt"/>
        </a:defRPr>
      </a:lvl2pPr>
      <a:lvl3pPr marL="450850" indent="-88900" algn="l" defTabSz="161449" rtl="0" eaLnBrk="1" fontAlgn="base" hangingPunct="1">
        <a:lnSpc>
          <a:spcPct val="100000"/>
        </a:lnSpc>
        <a:spcBef>
          <a:spcPts val="300"/>
        </a:spcBef>
        <a:spcAft>
          <a:spcPts val="100"/>
        </a:spcAft>
        <a:buFont typeface="Verdana" panose="020B0604030504040204" pitchFamily="34" charset="0"/>
        <a:buChar char=" "/>
        <a:defRPr lang="es-ES" altLang="es-ES" sz="1100" baseline="0" dirty="0" smtClean="0">
          <a:solidFill>
            <a:srgbClr val="666666"/>
          </a:solidFill>
          <a:latin typeface="+mn-lt"/>
        </a:defRPr>
      </a:lvl3pPr>
      <a:lvl4pPr marL="717550" indent="-177800" algn="l" defTabSz="215900" rtl="0" eaLnBrk="1" fontAlgn="base" hangingPunct="1">
        <a:lnSpc>
          <a:spcPct val="100000"/>
        </a:lnSpc>
        <a:spcBef>
          <a:spcPts val="300"/>
        </a:spcBef>
        <a:spcAft>
          <a:spcPts val="100"/>
        </a:spcAft>
        <a:buSzPct val="70000"/>
        <a:buFont typeface="Verdana" panose="020B0604030504040204" pitchFamily="34" charset="0"/>
        <a:buChar char="–"/>
        <a:defRPr lang="es-ES" altLang="es-ES" sz="1100" baseline="0" dirty="0" smtClean="0">
          <a:solidFill>
            <a:srgbClr val="666666"/>
          </a:solidFill>
          <a:latin typeface="+mn-lt"/>
        </a:defRPr>
      </a:lvl4pPr>
      <a:lvl5pPr marL="984250" indent="-173038" algn="l" defTabSz="161449" rtl="0" eaLnBrk="1" fontAlgn="base" hangingPunct="1">
        <a:lnSpc>
          <a:spcPct val="100000"/>
        </a:lnSpc>
        <a:spcBef>
          <a:spcPts val="200"/>
        </a:spcBef>
        <a:spcAft>
          <a:spcPts val="100"/>
        </a:spcAft>
        <a:buSzPct val="70000"/>
        <a:buFont typeface="Verdana" panose="020B0604030504040204" pitchFamily="34" charset="0"/>
        <a:buChar char="-"/>
        <a:tabLst/>
        <a:defRPr lang="es-ES" altLang="es-ES" sz="1000" baseline="0" dirty="0" smtClean="0">
          <a:solidFill>
            <a:srgbClr val="666666"/>
          </a:solidFill>
          <a:latin typeface="+mn-lt"/>
        </a:defRPr>
      </a:lvl5pPr>
      <a:lvl6pPr marL="1257300" indent="-173038" algn="l" defTabSz="161449" rtl="0" eaLnBrk="1" fontAlgn="base" hangingPunct="1">
        <a:lnSpc>
          <a:spcPct val="100000"/>
        </a:lnSpc>
        <a:spcBef>
          <a:spcPts val="200"/>
        </a:spcBef>
        <a:spcAft>
          <a:spcPts val="100"/>
        </a:spcAft>
        <a:buSzPct val="70000"/>
        <a:buFont typeface="Courier New" panose="02070309020205020404" pitchFamily="49" charset="0"/>
        <a:buChar char="o"/>
        <a:tabLst/>
        <a:defRPr sz="1000" baseline="0">
          <a:solidFill>
            <a:schemeClr val="tx2"/>
          </a:solidFill>
          <a:latin typeface="+mn-lt"/>
        </a:defRPr>
      </a:lvl6pPr>
      <a:lvl7pPr marL="162163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7pPr>
      <a:lvl8pPr marL="203311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8pPr>
      <a:lvl9pPr marL="2444592" indent="-174308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44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opendata.aemet.es/centrodedescargas/inicio" TargetMode="External"/><Relationship Id="rId7" Type="http://schemas.openxmlformats.org/officeDocument/2006/relationships/image" Target="../media/image50.png"/><Relationship Id="rId2" Type="http://schemas.microsoft.com/office/2018/10/relationships/comments" Target="../comments/modernComment_127_604D58C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hyperlink" Target="https://www.ree.es/es/apidatos" TargetMode="External"/><Relationship Id="rId4" Type="http://schemas.openxmlformats.org/officeDocument/2006/relationships/hyperlink" Target="https://open-meteo.com/en/docs/historical-weather-api" TargetMode="External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microsoft.com/office/2018/10/relationships/comments" Target="../comments/modernComment_128_7D1B03C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mailto:patricia.hernando.sanchez@gmv.com" TargetMode="External"/><Relationship Id="rId7" Type="http://schemas.openxmlformats.org/officeDocument/2006/relationships/image" Target="../media/image54.png"/><Relationship Id="rId2" Type="http://schemas.openxmlformats.org/officeDocument/2006/relationships/hyperlink" Target="mailto:pagonzalez@gmv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lalvarez@gmv.com" TargetMode="External"/><Relationship Id="rId5" Type="http://schemas.openxmlformats.org/officeDocument/2006/relationships/hyperlink" Target="mailto:mlimones@gmv.com" TargetMode="External"/><Relationship Id="rId4" Type="http://schemas.openxmlformats.org/officeDocument/2006/relationships/hyperlink" Target="mailto:vanessa.navarro.coronado@gmv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microsoft.com/office/2018/10/relationships/comments" Target="../comments/modernComment_11E_D45D52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infoGMV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s://www.linkedin.com/company/gmv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infoGMV_es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facebook.com/infoGMV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gmv.com/en/Employment/" TargetMode="Externa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B_C9E5086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 use of renewable energy sources and energy consumption optimization in a building. </a:t>
            </a:r>
            <a:br>
              <a:rPr lang="en-US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2000"/>
            </a:br>
            <a:endParaRPr lang="en-GB" sz="200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69688" y="2331707"/>
            <a:ext cx="4220900" cy="244929"/>
          </a:xfrm>
        </p:spPr>
        <p:txBody>
          <a:bodyPr/>
          <a:lstStyle/>
          <a:p>
            <a:r>
              <a:rPr lang="en-US" altLang="es-ES" b="1"/>
              <a:t>XVIII UCM MODELLING WEEK </a:t>
            </a:r>
          </a:p>
          <a:p>
            <a:endParaRPr lang="en-GB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86868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err="1"/>
              <a:t>Solución</a:t>
            </a:r>
            <a:r>
              <a:rPr lang="en-GB"/>
              <a:t> </a:t>
            </a:r>
            <a:r>
              <a:rPr lang="en-GB" err="1"/>
              <a:t>teórica</a:t>
            </a:r>
            <a:endParaRPr lang="en-GB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6664C564-77B4-D6DA-E391-6EAF8E64821C}"/>
              </a:ext>
            </a:extLst>
          </p:cNvPr>
          <p:cNvSpPr txBox="1">
            <a:spLocks/>
          </p:cNvSpPr>
          <p:nvPr/>
        </p:nvSpPr>
        <p:spPr bwMode="auto">
          <a:xfrm>
            <a:off x="282983" y="285801"/>
            <a:ext cx="8666350" cy="3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2400" b="1" kern="1200" baseline="0">
                <a:solidFill>
                  <a:srgbClr val="DF0024"/>
                </a:solidFill>
                <a:latin typeface="+mj-lt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n-GB"/>
              <a:t>Background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07A6073-9D76-8E4D-00F2-BC732F277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983" y="1390939"/>
            <a:ext cx="7321302" cy="1794480"/>
          </a:xfrm>
        </p:spPr>
        <p:txBody>
          <a:bodyPr numCol="1"/>
          <a:lstStyle/>
          <a:p>
            <a:pPr marL="0" indent="0">
              <a:buNone/>
            </a:pPr>
            <a:r>
              <a:rPr lang="es-ES" altLang="es-ES" sz="1100"/>
              <a:t>El problema de optimización se ha dividido a su vez en tres bloques:</a:t>
            </a:r>
          </a:p>
          <a:p>
            <a:pPr marL="0" indent="0">
              <a:buNone/>
            </a:pPr>
            <a:endParaRPr lang="es-ES" altLang="es-ES" sz="1100"/>
          </a:p>
          <a:p>
            <a:pPr marL="590550" lvl="2" indent="-228600">
              <a:buClr>
                <a:srgbClr val="B32042"/>
              </a:buClr>
              <a:buFont typeface="+mj-lt"/>
              <a:buAutoNum type="arabicPeriod"/>
            </a:pPr>
            <a:r>
              <a:rPr lang="es-ES" altLang="es-ES" sz="1100" b="1"/>
              <a:t>Predicción</a:t>
            </a:r>
            <a:r>
              <a:rPr lang="es-ES" altLang="es-ES" sz="1100"/>
              <a:t> de la </a:t>
            </a:r>
            <a:r>
              <a:rPr lang="es-ES" altLang="es-ES" sz="1100" b="1"/>
              <a:t>temperatura</a:t>
            </a:r>
            <a:r>
              <a:rPr lang="es-ES" altLang="es-ES" sz="1100"/>
              <a:t> en el interior de la nave de distribución.</a:t>
            </a:r>
          </a:p>
          <a:p>
            <a:pPr marL="590550" lvl="2" indent="-228600">
              <a:buClr>
                <a:srgbClr val="B32042"/>
              </a:buClr>
              <a:buFont typeface="+mj-lt"/>
              <a:buAutoNum type="arabicPeriod"/>
            </a:pPr>
            <a:r>
              <a:rPr lang="es-ES" sz="1100" b="1"/>
              <a:t>Predicción</a:t>
            </a:r>
            <a:r>
              <a:rPr lang="es-ES" sz="1100"/>
              <a:t> del </a:t>
            </a:r>
            <a:r>
              <a:rPr lang="es-ES" sz="1100" b="1"/>
              <a:t>coste</a:t>
            </a:r>
            <a:r>
              <a:rPr lang="es-ES" sz="1100"/>
              <a:t> según la energía solar disponible.</a:t>
            </a:r>
          </a:p>
          <a:p>
            <a:pPr marL="590550" lvl="2" indent="-228600">
              <a:buClr>
                <a:srgbClr val="B32042"/>
              </a:buClr>
              <a:buFont typeface="+mj-lt"/>
              <a:buAutoNum type="arabicPeriod"/>
            </a:pPr>
            <a:r>
              <a:rPr lang="es-ES" sz="1100" b="1"/>
              <a:t>Optimización</a:t>
            </a:r>
            <a:r>
              <a:rPr lang="es-ES" sz="1100"/>
              <a:t> del uso del refrigerador.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problem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9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Preparation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7836" y="1156448"/>
            <a:ext cx="4477454" cy="3544246"/>
          </a:xfrm>
        </p:spPr>
        <p:txBody>
          <a:bodyPr/>
          <a:lstStyle/>
          <a:p>
            <a:r>
              <a:rPr lang="en-US" altLang="es-ES" dirty="0"/>
              <a:t>Firstly, we are going to work with 2 different data sources from the year 2023:</a:t>
            </a:r>
            <a:endParaRPr lang="es-ES" altLang="es-ES" dirty="0"/>
          </a:p>
          <a:p>
            <a:pPr marL="228600" indent="-228600">
              <a:buFont typeface="+mj-lt"/>
              <a:buAutoNum type="alphaLcParenR"/>
            </a:pPr>
            <a:r>
              <a:rPr lang="en-US" altLang="es-ES" b="1" u="sng" dirty="0">
                <a:solidFill>
                  <a:schemeClr val="accent1"/>
                </a:solidFill>
              </a:rPr>
              <a:t>Building consumption</a:t>
            </a:r>
            <a:r>
              <a:rPr lang="en-US" altLang="es-ES" dirty="0"/>
              <a:t>: Dataset with the consumption of the building. Given by GMV.</a:t>
            </a:r>
            <a:endParaRPr lang="en-US" altLang="es-ES" b="1" dirty="0">
              <a:hlinkClick r:id="rId3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US" altLang="es-ES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Open-</a:t>
            </a:r>
            <a:r>
              <a:rPr lang="en-US" altLang="es-ES" b="1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Meteo</a:t>
            </a:r>
            <a:r>
              <a:rPr lang="en-US" altLang="es-ES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weather conditions data</a:t>
            </a:r>
            <a:r>
              <a:rPr lang="en-US" altLang="es-ES" b="1" dirty="0"/>
              <a:t>:</a:t>
            </a:r>
            <a:r>
              <a:rPr lang="en-US" altLang="es-ES" dirty="0"/>
              <a:t> This dataset is extracted by using Open-</a:t>
            </a:r>
            <a:r>
              <a:rPr lang="en-US" altLang="es-ES" dirty="0" err="1"/>
              <a:t>Meteo</a:t>
            </a:r>
            <a:r>
              <a:rPr lang="en-US" altLang="es-ES" dirty="0"/>
              <a:t> API, and it contains weather conditions from Tarifa.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US" altLang="es-ES" b="1" dirty="0" err="1">
                <a:hlinkClick r:id="rId5"/>
              </a:rPr>
              <a:t>REData</a:t>
            </a:r>
            <a:r>
              <a:rPr lang="en-US" altLang="es-ES" b="1" dirty="0">
                <a:hlinkClick r:id="rId5"/>
              </a:rPr>
              <a:t> for cost electricity</a:t>
            </a:r>
            <a:r>
              <a:rPr lang="en-US" altLang="es-ES" b="1" dirty="0"/>
              <a:t>:</a:t>
            </a:r>
            <a:r>
              <a:rPr lang="en-US" altLang="es-ES" dirty="0"/>
              <a:t> Data can be extracted by using </a:t>
            </a:r>
            <a:r>
              <a:rPr lang="en-US" altLang="es-ES" dirty="0" err="1"/>
              <a:t>REData</a:t>
            </a:r>
            <a:r>
              <a:rPr lang="en-US" altLang="es-ES" dirty="0"/>
              <a:t> API. It contains information of the cost of electricity by day.</a:t>
            </a:r>
          </a:p>
          <a:p>
            <a:pPr marL="228600" lvl="0" indent="-228600">
              <a:buFont typeface="+mj-lt"/>
              <a:buAutoNum type="alphaLcParenR"/>
            </a:pPr>
            <a:r>
              <a:rPr lang="en-US" altLang="es-ES" b="1" u="sng" dirty="0">
                <a:solidFill>
                  <a:schemeClr val="accent1"/>
                </a:solidFill>
              </a:rPr>
              <a:t>Static conditions</a:t>
            </a:r>
            <a:r>
              <a:rPr lang="en-US" altLang="es-ES" b="1" dirty="0"/>
              <a:t>:</a:t>
            </a:r>
          </a:p>
          <a:p>
            <a:pPr marL="406400" lvl="1" indent="-228600">
              <a:buFont typeface="+mj-lt"/>
              <a:buAutoNum type="alphaLcParenR"/>
            </a:pPr>
            <a:r>
              <a:rPr lang="en-US" altLang="es-ES" dirty="0"/>
              <a:t>Battery</a:t>
            </a:r>
          </a:p>
          <a:p>
            <a:pPr marL="406400" lvl="1" indent="-228600">
              <a:buFont typeface="+mj-lt"/>
              <a:buAutoNum type="alphaLcParenR"/>
            </a:pPr>
            <a:r>
              <a:rPr lang="en-US" altLang="es-ES" dirty="0"/>
              <a:t>Solar panels</a:t>
            </a:r>
          </a:p>
          <a:p>
            <a:pPr marL="228600" indent="-228600">
              <a:buFont typeface="+mj-lt"/>
              <a:buAutoNum type="arabicPeriod"/>
            </a:pPr>
            <a:endParaRPr lang="en-US" altLang="es-ES" dirty="0"/>
          </a:p>
          <a:p>
            <a:pPr marL="228600" indent="-228600">
              <a:buFont typeface="+mj-lt"/>
              <a:buAutoNum type="arabicPeriod"/>
            </a:pPr>
            <a:endParaRPr lang="en-GB" alt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problem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271" y="37478"/>
            <a:ext cx="807446" cy="807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439BD-FDBA-F31C-038C-F596ECDEB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193" y="1857373"/>
            <a:ext cx="2438401" cy="24384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5D593-4EF9-5888-B68B-9ABD8942706D}"/>
              </a:ext>
            </a:extLst>
          </p:cNvPr>
          <p:cNvGrpSpPr/>
          <p:nvPr/>
        </p:nvGrpSpPr>
        <p:grpSpPr>
          <a:xfrm>
            <a:off x="6191941" y="1229975"/>
            <a:ext cx="1488514" cy="586568"/>
            <a:chOff x="5963339" y="1187111"/>
            <a:chExt cx="1488514" cy="5865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B4D9D1-18DD-74D4-411E-760A4B0D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5285" y="1187111"/>
              <a:ext cx="586568" cy="58656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81B46-8C9E-B351-4D2A-D4C09C04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63339" y="1187111"/>
              <a:ext cx="586568" cy="586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6817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The study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6377" y="1321594"/>
            <a:ext cx="6528761" cy="3379100"/>
          </a:xfrm>
        </p:spPr>
        <p:txBody>
          <a:bodyPr/>
          <a:lstStyle/>
          <a:p>
            <a:r>
              <a:rPr lang="en-US" altLang="es-ES" dirty="0"/>
              <a:t>We propose you, as first steps, to follow these guidelines: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s-ES" b="1" dirty="0"/>
              <a:t>Understand</a:t>
            </a:r>
            <a:r>
              <a:rPr lang="en-US" altLang="es-ES" dirty="0"/>
              <a:t> the idea and main concepts of the problem of </a:t>
            </a:r>
            <a:r>
              <a:rPr lang="en-US" altLang="es-ES" b="1" dirty="0"/>
              <a:t>energy consumption optimization</a:t>
            </a:r>
            <a:r>
              <a:rPr lang="en-US" altLang="es-ES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s-ES" b="1" dirty="0"/>
              <a:t>Retrieve</a:t>
            </a:r>
            <a:r>
              <a:rPr lang="en-US" altLang="es-ES" dirty="0"/>
              <a:t> the problem information from APIs in order to </a:t>
            </a:r>
            <a:r>
              <a:rPr lang="en-US" altLang="es-ES" b="1" dirty="0"/>
              <a:t>complete the dataset</a:t>
            </a:r>
            <a:r>
              <a:rPr lang="en-US" altLang="es-ES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s-ES" b="1" dirty="0"/>
              <a:t>Understand</a:t>
            </a:r>
            <a:r>
              <a:rPr lang="en-US" altLang="es-ES" dirty="0"/>
              <a:t> the information in the </a:t>
            </a:r>
            <a:r>
              <a:rPr lang="en-US" altLang="es-ES" b="1" dirty="0"/>
              <a:t>datasets</a:t>
            </a:r>
            <a:r>
              <a:rPr lang="en-US" altLang="es-ES" dirty="0"/>
              <a:t>, as well as their </a:t>
            </a:r>
            <a:r>
              <a:rPr lang="en-US" altLang="es-ES" b="1" dirty="0"/>
              <a:t>structure</a:t>
            </a:r>
            <a:r>
              <a:rPr lang="en-US" altLang="es-ES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s-ES" b="1" dirty="0"/>
              <a:t>Adjust</a:t>
            </a:r>
            <a:r>
              <a:rPr lang="en-US" altLang="es-ES" dirty="0"/>
              <a:t> the datasets by determining </a:t>
            </a:r>
            <a:r>
              <a:rPr lang="en-US" altLang="es-ES" b="1" dirty="0"/>
              <a:t>which variables are relevant </a:t>
            </a:r>
            <a:r>
              <a:rPr lang="en-US" altLang="es-ES" dirty="0"/>
              <a:t>and what </a:t>
            </a:r>
            <a:r>
              <a:rPr lang="en-US" altLang="es-ES" b="1" dirty="0"/>
              <a:t>treatment/preprocessing</a:t>
            </a:r>
            <a:r>
              <a:rPr lang="en-US" altLang="es-ES" dirty="0"/>
              <a:t> should have each one of them.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s-ES" b="1" dirty="0"/>
              <a:t>Analyze</a:t>
            </a:r>
            <a:r>
              <a:rPr lang="en-US" altLang="es-ES" dirty="0"/>
              <a:t> the results, </a:t>
            </a:r>
            <a:r>
              <a:rPr lang="en-US" altLang="es-ES" b="1" dirty="0"/>
              <a:t>discuss</a:t>
            </a:r>
            <a:r>
              <a:rPr lang="en-US" altLang="es-ES" dirty="0"/>
              <a:t> the limitations, advantages, and potential of using renewable energies and the battery in the energy consumption problem.</a:t>
            </a:r>
          </a:p>
          <a:p>
            <a:endParaRPr lang="en-US" altLang="es-ES" dirty="0"/>
          </a:p>
          <a:p>
            <a:r>
              <a:rPr lang="en-US" altLang="es-ES" dirty="0"/>
              <a:t>We are interested in your study of most important variables for the optimization process, so maybe a simple dashboard or just a few graphs could make us very proud of you </a:t>
            </a:r>
            <a:r>
              <a:rPr lang="es-ES" altLang="es-ES" dirty="0"/>
              <a:t>😍</a:t>
            </a:r>
            <a:endParaRPr lang="en-US" altLang="es-ES" dirty="0"/>
          </a:p>
          <a:p>
            <a:pPr marL="228600" indent="-228600">
              <a:buFont typeface="+mj-lt"/>
              <a:buAutoNum type="arabicPeriod"/>
            </a:pPr>
            <a:endParaRPr lang="en-US" altLang="es-ES" dirty="0"/>
          </a:p>
          <a:p>
            <a:pPr marL="228600" indent="-228600">
              <a:buFont typeface="+mj-lt"/>
              <a:buAutoNum type="arabicPeriod"/>
            </a:pPr>
            <a:endParaRPr lang="en-GB" alt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problem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75150" y="1788325"/>
            <a:ext cx="4378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defTabSz="161449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None/>
            </a:pPr>
            <a:endParaRPr lang="es-ES" altLang="es-ES" sz="120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1026" name="Picture 2" descr="Telematica Blog | HVAC Optimization 101: Optimizing Energy Usage and Cost  Savings">
            <a:extLst>
              <a:ext uri="{FF2B5EF4-FFF2-40B4-BE49-F238E27FC236}">
                <a16:creationId xmlns:a16="http://schemas.microsoft.com/office/drawing/2014/main" id="{502DFD6E-CB0A-BCD8-EF23-0AAEAF27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37" y="0"/>
            <a:ext cx="2918463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224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Collaboration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38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Team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89388"/>
              </p:ext>
            </p:extLst>
          </p:nvPr>
        </p:nvGraphicFramePr>
        <p:xfrm>
          <a:off x="286378" y="1821273"/>
          <a:ext cx="5029277" cy="13716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1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Instructors</a:t>
                      </a:r>
                      <a:endParaRPr lang="es-ES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Pablo González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es-ES" sz="1200" u="sng">
                          <a:effectLst/>
                          <a:hlinkClick r:id="rId2"/>
                        </a:rPr>
                        <a:t>pagonzalez@gmv.com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Patricia Hernando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es-ES" sz="1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patricia.hernando.sanchez@gmv.com</a:t>
                      </a:r>
                      <a:r>
                        <a:rPr lang="es-ES" sz="1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Vanessa Navarro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es-ES" sz="1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vanessa.navarro.coronado@gmv.com</a:t>
                      </a:r>
                      <a:endParaRPr lang="es-ES" sz="1200" u="sng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82296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María Limones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es-ES" sz="1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mlimones@gmv.com</a:t>
                      </a:r>
                      <a:r>
                        <a:rPr lang="es-ES" sz="1200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95212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82296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José Luis Álvarez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es-E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jlalvarez@gmv.com</a:t>
                      </a:r>
                      <a:r>
                        <a:rPr lang="es-E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607564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67804"/>
              </p:ext>
            </p:extLst>
          </p:nvPr>
        </p:nvGraphicFramePr>
        <p:xfrm>
          <a:off x="286378" y="3302156"/>
          <a:ext cx="5029277" cy="6858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6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200" b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Assistants</a:t>
                      </a:r>
                      <a:endParaRPr lang="es-ES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822960" rtl="0" eaLnBrk="1" latinLnBrk="0" hangingPunct="1">
                        <a:spcAft>
                          <a:spcPts val="0"/>
                        </a:spcAft>
                      </a:pPr>
                      <a:endParaRPr lang="es-E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822960" rtl="0" eaLnBrk="1" latinLnBrk="0" hangingPunct="1">
                        <a:spcAft>
                          <a:spcPts val="0"/>
                        </a:spcAft>
                      </a:pPr>
                      <a:endParaRPr lang="es-ES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2112" y="1703365"/>
            <a:ext cx="1125284" cy="10465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3002" y="3139777"/>
            <a:ext cx="1010557" cy="10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9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A3F6D-FD3C-AA1C-5A70-F4A0EBF28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Index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GMV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err="1"/>
              <a:t>Background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problem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err="1"/>
              <a:t>Collaboration</a:t>
            </a:r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9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0800" y="323244"/>
            <a:ext cx="8666350" cy="540035"/>
          </a:xfrm>
        </p:spPr>
        <p:txBody>
          <a:bodyPr/>
          <a:lstStyle/>
          <a:p>
            <a:r>
              <a:rPr lang="en-GB" sz="2800">
                <a:latin typeface="+mj-lt"/>
              </a:rPr>
              <a:t>GMV: </a:t>
            </a:r>
            <a:r>
              <a:rPr lang="en-US" sz="2800"/>
              <a:t>A global technology group</a:t>
            </a:r>
            <a:br>
              <a:rPr lang="en-US" sz="2800"/>
            </a:br>
            <a:endParaRPr lang="en-GB" sz="2800"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06374" y="766089"/>
            <a:ext cx="7923226" cy="3769335"/>
            <a:chOff x="306374" y="766089"/>
            <a:chExt cx="7923226" cy="376933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582" y="1063428"/>
              <a:ext cx="1527847" cy="897547"/>
            </a:xfrm>
            <a:prstGeom prst="rect">
              <a:avLst/>
            </a:prstGeom>
          </p:spPr>
        </p:pic>
        <p:sp>
          <p:nvSpPr>
            <p:cNvPr id="9" name="23 CuadroTexto"/>
            <p:cNvSpPr txBox="1">
              <a:spLocks noChangeArrowheads="1"/>
            </p:cNvSpPr>
            <p:nvPr/>
          </p:nvSpPr>
          <p:spPr bwMode="auto">
            <a:xfrm>
              <a:off x="6662971" y="766089"/>
              <a:ext cx="1566629" cy="121399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700" dirty="0">
                  <a:latin typeface="Verdana" panose="020B0604030504040204" pitchFamily="34" charset="0"/>
                  <a:ea typeface="Verdana" panose="020B0604030504040204" pitchFamily="34" charset="0"/>
                </a:rPr>
                <a:t>Subsidiaries in 12</a:t>
              </a:r>
              <a:r>
                <a:rPr lang="es-ES" altLang="es-ES" sz="700" b="1" u="none" dirty="0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ES" altLang="es-ES" sz="700" b="1" u="none" dirty="0" err="1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countries</a:t>
              </a:r>
              <a:endParaRPr lang="es-ES" altLang="es-ES" sz="700" b="1" u="none" dirty="0">
                <a:solidFill>
                  <a:srgbClr val="E00024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4 CuadroTexto"/>
            <p:cNvSpPr txBox="1">
              <a:spLocks noChangeArrowheads="1"/>
            </p:cNvSpPr>
            <p:nvPr/>
          </p:nvSpPr>
          <p:spPr bwMode="auto">
            <a:xfrm>
              <a:off x="306374" y="773479"/>
              <a:ext cx="1241366" cy="120660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s-ES" altLang="es-ES" sz="850" u="none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1"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850" b="1" u="none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MULTINATIONAL</a:t>
              </a:r>
              <a:r>
                <a:rPr lang="es-ES" altLang="es-ES" sz="850" u="none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TECHNOLOGY </a:t>
              </a:r>
            </a:p>
            <a:p>
              <a:pPr marL="0" lvl="1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850" err="1">
                  <a:latin typeface="Verdana" panose="020B0604030504040204" pitchFamily="34" charset="0"/>
                  <a:ea typeface="Verdana" panose="020B0604030504040204" pitchFamily="34" charset="0"/>
                </a:rPr>
                <a:t>Group</a:t>
              </a:r>
              <a:endParaRPr lang="es-ES" altLang="es-ES"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22 CuadroTexto"/>
            <p:cNvSpPr txBox="1">
              <a:spLocks noChangeArrowheads="1"/>
            </p:cNvSpPr>
            <p:nvPr/>
          </p:nvSpPr>
          <p:spPr bwMode="auto">
            <a:xfrm>
              <a:off x="1679409" y="773478"/>
              <a:ext cx="1090866" cy="58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1000" err="1">
                  <a:latin typeface="Verdana" panose="020B0604030504040204" pitchFamily="34" charset="0"/>
                  <a:ea typeface="Verdana" panose="020B0604030504040204" pitchFamily="34" charset="0"/>
                </a:rPr>
                <a:t>Founded</a:t>
              </a:r>
              <a:r>
                <a:rPr lang="es-ES" altLang="es-ES" sz="1000">
                  <a:latin typeface="Verdana" panose="020B0604030504040204" pitchFamily="34" charset="0"/>
                  <a:ea typeface="Verdana" panose="020B0604030504040204" pitchFamily="34" charset="0"/>
                </a:rPr>
                <a:t> in</a:t>
              </a:r>
              <a:r>
                <a:rPr lang="es-ES" altLang="es-ES" sz="800">
                  <a:solidFill>
                    <a:srgbClr val="6666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marL="0" lvl="1"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900" b="1" u="none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1984</a:t>
              </a:r>
            </a:p>
          </p:txBody>
        </p:sp>
        <p:sp>
          <p:nvSpPr>
            <p:cNvPr id="13" name="24 CuadroTexto"/>
            <p:cNvSpPr txBox="1">
              <a:spLocks noChangeArrowheads="1"/>
            </p:cNvSpPr>
            <p:nvPr/>
          </p:nvSpPr>
          <p:spPr bwMode="auto">
            <a:xfrm>
              <a:off x="2880079" y="773478"/>
              <a:ext cx="1587839" cy="5895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900" u="none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ES" altLang="es-ES" sz="900" u="none" dirty="0" err="1">
                  <a:latin typeface="Verdana" panose="020B0604030504040204" pitchFamily="34" charset="0"/>
                  <a:ea typeface="Verdana" panose="020B0604030504040204" pitchFamily="34" charset="0"/>
                </a:rPr>
                <a:t>Over</a:t>
              </a:r>
              <a:r>
                <a:rPr lang="es-ES" altLang="es-ES" sz="900" u="none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ES" altLang="es-ES" sz="900" b="1" u="none" dirty="0">
                  <a:solidFill>
                    <a:srgbClr val="E0002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3.200</a:t>
              </a:r>
              <a:endParaRPr lang="es-ES" altLang="es-ES" sz="900" u="none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1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s-ES" altLang="es-ES" sz="900" u="none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s-ES" altLang="es-ES" sz="9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employees</a:t>
              </a:r>
              <a:endParaRPr lang="es-ES" altLang="es-ES" sz="900" u="none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25 CuadroTexto"/>
            <p:cNvSpPr txBox="1">
              <a:spLocks noChangeArrowheads="1"/>
            </p:cNvSpPr>
            <p:nvPr/>
          </p:nvSpPr>
          <p:spPr bwMode="auto">
            <a:xfrm>
              <a:off x="1706751" y="1486139"/>
              <a:ext cx="2747249" cy="49394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s-ES" sz="1000">
                  <a:latin typeface="Verdana" panose="020B0604030504040204" pitchFamily="34" charset="0"/>
                  <a:ea typeface="Verdana" panose="020B0604030504040204" pitchFamily="34" charset="0"/>
                </a:rPr>
                <a:t>Roots tied to the Space </a:t>
              </a:r>
            </a:p>
            <a:p>
              <a:pPr marL="0" lvl="1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s-ES" sz="1000">
                  <a:latin typeface="Verdana" panose="020B0604030504040204" pitchFamily="34" charset="0"/>
                  <a:ea typeface="Verdana" panose="020B0604030504040204" pitchFamily="34" charset="0"/>
                </a:rPr>
                <a:t>industry</a:t>
              </a:r>
            </a:p>
          </p:txBody>
        </p:sp>
        <p:sp>
          <p:nvSpPr>
            <p:cNvPr id="15" name="26 CuadroTexto"/>
            <p:cNvSpPr txBox="1">
              <a:spLocks noChangeArrowheads="1"/>
            </p:cNvSpPr>
            <p:nvPr/>
          </p:nvSpPr>
          <p:spPr bwMode="auto">
            <a:xfrm>
              <a:off x="4599588" y="770961"/>
              <a:ext cx="1933272" cy="1209119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s-ES" sz="900">
                  <a:latin typeface="Verdana" panose="020B0604030504040204" pitchFamily="34" charset="0"/>
                  <a:ea typeface="Verdana" panose="020B0604030504040204" pitchFamily="34" charset="0"/>
                </a:rPr>
                <a:t>Aeronautics, Space, Defense &amp; Security, Cybersecurity, Intelligent Transport Systems, Healthcare, Banking &amp; finances, and ICT industries</a:t>
              </a:r>
            </a:p>
          </p:txBody>
        </p:sp>
        <p:sp>
          <p:nvSpPr>
            <p:cNvPr id="16" name="27 CuadroTexto"/>
            <p:cNvSpPr txBox="1">
              <a:spLocks noChangeArrowheads="1"/>
            </p:cNvSpPr>
            <p:nvPr/>
          </p:nvSpPr>
          <p:spPr bwMode="auto">
            <a:xfrm>
              <a:off x="306375" y="2129232"/>
              <a:ext cx="2546754" cy="240619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20000"/>
                </a:spcAft>
                <a:buChar char="•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1pPr>
              <a:lvl2pPr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8B8D8E"/>
                </a:buClr>
                <a:buSzPct val="8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venir LT 45 Book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venir LT 45 Book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25000"/>
                </a:spcBef>
                <a:buSzPct val="70000"/>
                <a:buChar char="•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15000"/>
                </a:spcBef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SzPct val="70000"/>
                <a:buChar char="–"/>
                <a:defRPr sz="1600">
                  <a:solidFill>
                    <a:schemeClr val="tx1"/>
                  </a:solidFill>
                  <a:latin typeface="Avenir LT 45 Book" pitchFamily="2" charset="0"/>
                </a:defRPr>
              </a:lvl9pPr>
            </a:lstStyle>
            <a:p>
              <a:pPr marL="0" lvl="1" algn="l" eaLnBrk="1" hangingPunct="1">
                <a:lnSpc>
                  <a:spcPct val="100000"/>
                </a:lnSpc>
                <a:spcBef>
                  <a:spcPts val="1800"/>
                </a:spcBef>
                <a:buClr>
                  <a:srgbClr val="E00024"/>
                </a:buClr>
                <a:buSzTx/>
                <a:buNone/>
                <a:defRPr/>
              </a:pPr>
              <a:endParaRPr lang="es-ES" altLang="es-ES" sz="1200" b="1" u="none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025229" y="2430574"/>
              <a:ext cx="11148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u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Revenues M€</a:t>
              </a:r>
              <a:endParaRPr lang="en-US" sz="1000" b="1" u="none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" name="Picture 29" descr="C:\__TRABAJOS\2015\04_abril\NUEVA_ppt\imagenes_iconos\mund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88" y="1389394"/>
              <a:ext cx="496338" cy="49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4" descr="C:\__TRABAJOS\2015\04_abril\NUEVA_ppt\imagenes_iconos\persona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793" y="897790"/>
              <a:ext cx="442652" cy="44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" descr="C:\__TRABAJOS\2015\04_abril\NUEVA_ppt\imagenes_iconos\satelite_gri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572" y="1461045"/>
              <a:ext cx="584916" cy="58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6" t="15944" b="21583"/>
          <a:stretch/>
        </p:blipFill>
        <p:spPr bwMode="auto">
          <a:xfrm>
            <a:off x="515209" y="2358079"/>
            <a:ext cx="2337919" cy="20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9">
            <a:extLst>
              <a:ext uri="{FF2B5EF4-FFF2-40B4-BE49-F238E27FC236}">
                <a16:creationId xmlns:a16="http://schemas.microsoft.com/office/drawing/2014/main" id="{6915EDFE-1141-AE1E-2819-8FEF2CBDD8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 bwMode="auto">
          <a:xfrm>
            <a:off x="2953998" y="2135956"/>
            <a:ext cx="5326808" cy="2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85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0013" y="4778215"/>
            <a:ext cx="8782537" cy="307007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20993"/>
          <a:stretch>
            <a:fillRect/>
          </a:stretch>
        </p:blipFill>
        <p:spPr>
          <a:xfrm>
            <a:off x="0" y="0"/>
            <a:ext cx="5899627" cy="2847600"/>
          </a:xfrm>
          <a:custGeom>
            <a:avLst/>
            <a:gdLst>
              <a:gd name="connsiteX0" fmla="*/ 0 w 5899627"/>
              <a:gd name="connsiteY0" fmla="*/ 0 h 2847600"/>
              <a:gd name="connsiteX1" fmla="*/ 4254427 w 5899627"/>
              <a:gd name="connsiteY1" fmla="*/ 0 h 2847600"/>
              <a:gd name="connsiteX2" fmla="*/ 4254429 w 5899627"/>
              <a:gd name="connsiteY2" fmla="*/ 0 h 2847600"/>
              <a:gd name="connsiteX3" fmla="*/ 5899627 w 5899627"/>
              <a:gd name="connsiteY3" fmla="*/ 0 h 2847600"/>
              <a:gd name="connsiteX4" fmla="*/ 4254429 w 5899627"/>
              <a:gd name="connsiteY4" fmla="*/ 2846527 h 2847600"/>
              <a:gd name="connsiteX5" fmla="*/ 4254429 w 5899627"/>
              <a:gd name="connsiteY5" fmla="*/ 2847600 h 2847600"/>
              <a:gd name="connsiteX6" fmla="*/ 0 w 5899627"/>
              <a:gd name="connsiteY6" fmla="*/ 2847600 h 28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9627" h="2847600">
                <a:moveTo>
                  <a:pt x="0" y="0"/>
                </a:moveTo>
                <a:lnTo>
                  <a:pt x="4254427" y="0"/>
                </a:lnTo>
                <a:lnTo>
                  <a:pt x="4254429" y="0"/>
                </a:lnTo>
                <a:lnTo>
                  <a:pt x="5899627" y="0"/>
                </a:lnTo>
                <a:lnTo>
                  <a:pt x="4254429" y="2846527"/>
                </a:lnTo>
                <a:lnTo>
                  <a:pt x="4254429" y="2847600"/>
                </a:lnTo>
                <a:lnTo>
                  <a:pt x="0" y="28476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3266770" y="362542"/>
            <a:ext cx="2606781" cy="716450"/>
            <a:chOff x="3266770" y="362542"/>
            <a:chExt cx="2606781" cy="716450"/>
          </a:xfrm>
        </p:grpSpPr>
        <p:sp>
          <p:nvSpPr>
            <p:cNvPr id="31" name="Round Diagonal Corner Rectangle 30"/>
            <p:cNvSpPr/>
            <p:nvPr/>
          </p:nvSpPr>
          <p:spPr bwMode="auto">
            <a:xfrm rot="10800000" flipH="1">
              <a:off x="3266770" y="362542"/>
              <a:ext cx="2517416" cy="716450"/>
            </a:xfrm>
            <a:prstGeom prst="round2DiagRect">
              <a:avLst>
                <a:gd name="adj1" fmla="val 7747"/>
                <a:gd name="adj2" fmla="val 0"/>
              </a:avLst>
            </a:prstGeom>
            <a:solidFill>
              <a:srgbClr val="FA0000">
                <a:alpha val="84706"/>
              </a:srgbClr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ound Diagonal Corner Rectangle 31"/>
            <p:cNvSpPr/>
            <p:nvPr/>
          </p:nvSpPr>
          <p:spPr bwMode="auto">
            <a:xfrm rot="10800000" flipH="1">
              <a:off x="3266770" y="362542"/>
              <a:ext cx="2517416" cy="716450"/>
            </a:xfrm>
            <a:prstGeom prst="round2DiagRect">
              <a:avLst>
                <a:gd name="adj1" fmla="val 7747"/>
                <a:gd name="adj2" fmla="val 0"/>
              </a:avLst>
            </a:prstGeom>
            <a:solidFill>
              <a:srgbClr val="000000">
                <a:alpha val="10000"/>
              </a:srgbClr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92846" y="397602"/>
              <a:ext cx="2580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s-ES" b="1"/>
                <a:t>Digital</a:t>
              </a:r>
            </a:p>
            <a:p>
              <a:pPr algn="l">
                <a:spcBef>
                  <a:spcPts val="0"/>
                </a:spcBef>
              </a:pPr>
              <a:r>
                <a:rPr lang="es-ES" sz="1800" b="1" u="none" err="1"/>
                <a:t>Transformation</a:t>
              </a:r>
              <a:endParaRPr lang="es-ES" sz="1800" b="1" u="none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70" b="17"/>
          <a:stretch>
            <a:fillRect/>
          </a:stretch>
        </p:blipFill>
        <p:spPr>
          <a:xfrm>
            <a:off x="4317559" y="0"/>
            <a:ext cx="4826441" cy="5143500"/>
          </a:xfrm>
          <a:custGeom>
            <a:avLst/>
            <a:gdLst>
              <a:gd name="connsiteX0" fmla="*/ 1581092 w 4826441"/>
              <a:gd name="connsiteY0" fmla="*/ 0 h 5143500"/>
              <a:gd name="connsiteX1" fmla="*/ 4826441 w 4826441"/>
              <a:gd name="connsiteY1" fmla="*/ 0 h 5143500"/>
              <a:gd name="connsiteX2" fmla="*/ 4826441 w 4826441"/>
              <a:gd name="connsiteY2" fmla="*/ 5143500 h 5143500"/>
              <a:gd name="connsiteX3" fmla="*/ 572016 w 4826441"/>
              <a:gd name="connsiteY3" fmla="*/ 5143500 h 5143500"/>
              <a:gd name="connsiteX4" fmla="*/ 572016 w 4826441"/>
              <a:gd name="connsiteY4" fmla="*/ 5143289 h 5143500"/>
              <a:gd name="connsiteX5" fmla="*/ 1896816 w 4826441"/>
              <a:gd name="connsiteY5" fmla="*/ 5143289 h 5143500"/>
              <a:gd name="connsiteX6" fmla="*/ 572016 w 4826441"/>
              <a:gd name="connsiteY6" fmla="*/ 2846489 h 5143500"/>
              <a:gd name="connsiteX7" fmla="*/ 571731 w 4826441"/>
              <a:gd name="connsiteY7" fmla="*/ 2846489 h 5143500"/>
              <a:gd name="connsiteX8" fmla="*/ 254441 w 4826441"/>
              <a:gd name="connsiteY8" fmla="*/ 2296520 h 5143500"/>
              <a:gd name="connsiteX9" fmla="*/ 0 w 4826441"/>
              <a:gd name="connsiteY9" fmla="*/ 2737554 h 5143500"/>
              <a:gd name="connsiteX10" fmla="*/ 0 w 4826441"/>
              <a:gd name="connsiteY10" fmla="*/ 27356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6441" h="5143500">
                <a:moveTo>
                  <a:pt x="1581092" y="0"/>
                </a:moveTo>
                <a:lnTo>
                  <a:pt x="4826441" y="0"/>
                </a:lnTo>
                <a:lnTo>
                  <a:pt x="4826441" y="5143500"/>
                </a:lnTo>
                <a:lnTo>
                  <a:pt x="572016" y="5143500"/>
                </a:lnTo>
                <a:lnTo>
                  <a:pt x="572016" y="5143289"/>
                </a:lnTo>
                <a:lnTo>
                  <a:pt x="1896816" y="5143289"/>
                </a:lnTo>
                <a:lnTo>
                  <a:pt x="572016" y="2846489"/>
                </a:lnTo>
                <a:lnTo>
                  <a:pt x="571731" y="2846489"/>
                </a:lnTo>
                <a:lnTo>
                  <a:pt x="254441" y="2296520"/>
                </a:lnTo>
                <a:lnTo>
                  <a:pt x="0" y="2737554"/>
                </a:lnTo>
                <a:lnTo>
                  <a:pt x="0" y="2735610"/>
                </a:lnTo>
                <a:close/>
              </a:path>
            </a:pathLst>
          </a:custGeom>
        </p:spPr>
      </p:pic>
      <p:grpSp>
        <p:nvGrpSpPr>
          <p:cNvPr id="51" name="Group 50"/>
          <p:cNvGrpSpPr/>
          <p:nvPr/>
        </p:nvGrpSpPr>
        <p:grpSpPr>
          <a:xfrm>
            <a:off x="5699466" y="4258042"/>
            <a:ext cx="2015646" cy="520172"/>
            <a:chOff x="5784186" y="4130026"/>
            <a:chExt cx="2015646" cy="520172"/>
          </a:xfrm>
        </p:grpSpPr>
        <p:grpSp>
          <p:nvGrpSpPr>
            <p:cNvPr id="37" name="Group 36"/>
            <p:cNvGrpSpPr/>
            <p:nvPr/>
          </p:nvGrpSpPr>
          <p:grpSpPr>
            <a:xfrm>
              <a:off x="5784186" y="4130026"/>
              <a:ext cx="2015646" cy="520172"/>
              <a:chOff x="5513146" y="3951244"/>
              <a:chExt cx="2517416" cy="716450"/>
            </a:xfrm>
          </p:grpSpPr>
          <p:sp>
            <p:nvSpPr>
              <p:cNvPr id="48" name="Round Diagonal Corner Rectangle 47"/>
              <p:cNvSpPr/>
              <p:nvPr/>
            </p:nvSpPr>
            <p:spPr bwMode="auto">
              <a:xfrm rot="10800000" flipH="1">
                <a:off x="5513146" y="3951244"/>
                <a:ext cx="2517416" cy="716450"/>
              </a:xfrm>
              <a:prstGeom prst="round2DiagRect">
                <a:avLst>
                  <a:gd name="adj1" fmla="val 7747"/>
                  <a:gd name="adj2" fmla="val 0"/>
                </a:avLst>
              </a:prstGeom>
              <a:solidFill>
                <a:srgbClr val="FA0000">
                  <a:alpha val="84706"/>
                </a:srgbClr>
              </a:solidFill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9" name="Round Diagonal Corner Rectangle 48"/>
              <p:cNvSpPr/>
              <p:nvPr/>
            </p:nvSpPr>
            <p:spPr bwMode="auto">
              <a:xfrm rot="10800000" flipH="1">
                <a:off x="5513146" y="3951244"/>
                <a:ext cx="2517416" cy="716450"/>
              </a:xfrm>
              <a:prstGeom prst="round2DiagRect">
                <a:avLst>
                  <a:gd name="adj1" fmla="val 7747"/>
                  <a:gd name="adj2" fmla="val 0"/>
                </a:avLst>
              </a:prstGeom>
              <a:solidFill>
                <a:srgbClr val="000000">
                  <a:alpha val="10000"/>
                </a:srgbClr>
              </a:solidFill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078718" y="4187651"/>
              <a:ext cx="1721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u="none" err="1"/>
                <a:t>Innovation</a:t>
              </a:r>
              <a:endParaRPr lang="es-ES" sz="1800" b="1" u="none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25143" b="16369"/>
          <a:stretch>
            <a:fillRect/>
          </a:stretch>
        </p:blipFill>
        <p:spPr>
          <a:xfrm>
            <a:off x="-2" y="2846531"/>
            <a:ext cx="6214375" cy="2297053"/>
          </a:xfrm>
          <a:custGeom>
            <a:avLst/>
            <a:gdLst>
              <a:gd name="connsiteX0" fmla="*/ 0 w 6214375"/>
              <a:gd name="connsiteY0" fmla="*/ 0 h 2297053"/>
              <a:gd name="connsiteX1" fmla="*/ 4889575 w 6214375"/>
              <a:gd name="connsiteY1" fmla="*/ 0 h 2297053"/>
              <a:gd name="connsiteX2" fmla="*/ 6214375 w 6214375"/>
              <a:gd name="connsiteY2" fmla="*/ 2296800 h 2297053"/>
              <a:gd name="connsiteX3" fmla="*/ 4889575 w 6214375"/>
              <a:gd name="connsiteY3" fmla="*/ 2296800 h 2297053"/>
              <a:gd name="connsiteX4" fmla="*/ 4889575 w 6214375"/>
              <a:gd name="connsiteY4" fmla="*/ 2297053 h 2297053"/>
              <a:gd name="connsiteX5" fmla="*/ 0 w 6214375"/>
              <a:gd name="connsiteY5" fmla="*/ 2297053 h 2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375" h="2297053">
                <a:moveTo>
                  <a:pt x="0" y="0"/>
                </a:moveTo>
                <a:lnTo>
                  <a:pt x="4889575" y="0"/>
                </a:lnTo>
                <a:lnTo>
                  <a:pt x="6214375" y="2296800"/>
                </a:lnTo>
                <a:lnTo>
                  <a:pt x="4889575" y="2296800"/>
                </a:lnTo>
                <a:lnTo>
                  <a:pt x="4889575" y="2297053"/>
                </a:lnTo>
                <a:lnTo>
                  <a:pt x="0" y="2297053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Group 70"/>
          <p:cNvGrpSpPr/>
          <p:nvPr/>
        </p:nvGrpSpPr>
        <p:grpSpPr>
          <a:xfrm>
            <a:off x="144672" y="2846531"/>
            <a:ext cx="2197138" cy="488270"/>
            <a:chOff x="144672" y="2846531"/>
            <a:chExt cx="2197138" cy="488270"/>
          </a:xfrm>
        </p:grpSpPr>
        <p:grpSp>
          <p:nvGrpSpPr>
            <p:cNvPr id="67" name="Group 66"/>
            <p:cNvGrpSpPr/>
            <p:nvPr/>
          </p:nvGrpSpPr>
          <p:grpSpPr>
            <a:xfrm>
              <a:off x="151308" y="2846531"/>
              <a:ext cx="2190501" cy="488270"/>
              <a:chOff x="151308" y="2846531"/>
              <a:chExt cx="2517416" cy="488270"/>
            </a:xfrm>
          </p:grpSpPr>
          <p:sp>
            <p:nvSpPr>
              <p:cNvPr id="70" name="Freeform 69"/>
              <p:cNvSpPr/>
              <p:nvPr/>
            </p:nvSpPr>
            <p:spPr bwMode="auto">
              <a:xfrm rot="10800000" flipH="1">
                <a:off x="151308" y="2846531"/>
                <a:ext cx="2517416" cy="488270"/>
              </a:xfrm>
              <a:custGeom>
                <a:avLst/>
                <a:gdLst>
                  <a:gd name="connsiteX0" fmla="*/ 0 w 2517416"/>
                  <a:gd name="connsiteY0" fmla="*/ 488270 h 488270"/>
                  <a:gd name="connsiteX1" fmla="*/ 2517416 w 2517416"/>
                  <a:gd name="connsiteY1" fmla="*/ 488270 h 488270"/>
                  <a:gd name="connsiteX2" fmla="*/ 2517416 w 2517416"/>
                  <a:gd name="connsiteY2" fmla="*/ 0 h 488270"/>
                  <a:gd name="connsiteX3" fmla="*/ 55503 w 2517416"/>
                  <a:gd name="connsiteY3" fmla="*/ 0 h 488270"/>
                  <a:gd name="connsiteX4" fmla="*/ 0 w 2517416"/>
                  <a:gd name="connsiteY4" fmla="*/ 55503 h 48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7416" h="488270">
                    <a:moveTo>
                      <a:pt x="0" y="488270"/>
                    </a:moveTo>
                    <a:lnTo>
                      <a:pt x="2517416" y="488270"/>
                    </a:lnTo>
                    <a:lnTo>
                      <a:pt x="2517416" y="0"/>
                    </a:lnTo>
                    <a:lnTo>
                      <a:pt x="55503" y="0"/>
                    </a:lnTo>
                    <a:cubicBezTo>
                      <a:pt x="24850" y="0"/>
                      <a:pt x="0" y="24850"/>
                      <a:pt x="0" y="55503"/>
                    </a:cubicBezTo>
                    <a:close/>
                  </a:path>
                </a:pathLst>
              </a:custGeom>
              <a:solidFill>
                <a:srgbClr val="FA0000">
                  <a:alpha val="84706"/>
                </a:srgbClr>
              </a:solidFill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 rot="10800000" flipH="1">
                <a:off x="151308" y="2846531"/>
                <a:ext cx="2517416" cy="488270"/>
              </a:xfrm>
              <a:custGeom>
                <a:avLst/>
                <a:gdLst>
                  <a:gd name="connsiteX0" fmla="*/ 0 w 2517416"/>
                  <a:gd name="connsiteY0" fmla="*/ 488270 h 488270"/>
                  <a:gd name="connsiteX1" fmla="*/ 2517416 w 2517416"/>
                  <a:gd name="connsiteY1" fmla="*/ 488270 h 488270"/>
                  <a:gd name="connsiteX2" fmla="*/ 2517416 w 2517416"/>
                  <a:gd name="connsiteY2" fmla="*/ 0 h 488270"/>
                  <a:gd name="connsiteX3" fmla="*/ 55503 w 2517416"/>
                  <a:gd name="connsiteY3" fmla="*/ 0 h 488270"/>
                  <a:gd name="connsiteX4" fmla="*/ 0 w 2517416"/>
                  <a:gd name="connsiteY4" fmla="*/ 55503 h 48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7416" h="488270">
                    <a:moveTo>
                      <a:pt x="0" y="488270"/>
                    </a:moveTo>
                    <a:lnTo>
                      <a:pt x="2517416" y="488270"/>
                    </a:lnTo>
                    <a:lnTo>
                      <a:pt x="2517416" y="0"/>
                    </a:lnTo>
                    <a:lnTo>
                      <a:pt x="55503" y="0"/>
                    </a:lnTo>
                    <a:cubicBezTo>
                      <a:pt x="24850" y="0"/>
                      <a:pt x="0" y="24850"/>
                      <a:pt x="0" y="5550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44672" y="2906535"/>
              <a:ext cx="2197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err="1"/>
                <a:t>Cybersecurity</a:t>
              </a:r>
              <a:endParaRPr lang="es-ES" sz="1800" b="1" u="none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140000" y="2139750"/>
            <a:ext cx="864000" cy="864000"/>
            <a:chOff x="8977221" y="3272041"/>
            <a:chExt cx="864000" cy="864000"/>
          </a:xfrm>
        </p:grpSpPr>
        <p:sp>
          <p:nvSpPr>
            <p:cNvPr id="81" name="Oval 80"/>
            <p:cNvSpPr/>
            <p:nvPr/>
          </p:nvSpPr>
          <p:spPr bwMode="auto">
            <a:xfrm>
              <a:off x="8977221" y="3272041"/>
              <a:ext cx="864000" cy="864000"/>
            </a:xfrm>
            <a:prstGeom prst="ellipse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8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9924" y="3583796"/>
              <a:ext cx="598594" cy="240491"/>
            </a:xfrm>
            <a:prstGeom prst="rect">
              <a:avLst/>
            </a:prstGeom>
          </p:spPr>
        </p:pic>
      </p:grpSp>
      <p:pic>
        <p:nvPicPr>
          <p:cNvPr id="85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291" y="4921200"/>
            <a:ext cx="408259" cy="164022"/>
          </a:xfrm>
          <a:prstGeom prst="rect">
            <a:avLst/>
          </a:prstGeom>
        </p:spPr>
      </p:pic>
      <p:sp>
        <p:nvSpPr>
          <p:cNvPr id="86" name="Text Placeholder 1"/>
          <p:cNvSpPr txBox="1">
            <a:spLocks/>
          </p:cNvSpPr>
          <p:nvPr/>
        </p:nvSpPr>
        <p:spPr>
          <a:xfrm>
            <a:off x="190013" y="4913715"/>
            <a:ext cx="3267708" cy="200879"/>
          </a:xfrm>
          <a:prstGeom prst="rect">
            <a:avLst/>
          </a:prstGeom>
        </p:spPr>
        <p:txBody>
          <a:bodyPr/>
          <a:lstStyle>
            <a:lvl1pPr marL="0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1pPr>
            <a:lvl2pPr marL="1218997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2pPr>
            <a:lvl3pPr marL="2437994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3pPr>
            <a:lvl4pPr marL="3656991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4pPr>
            <a:lvl5pPr marL="4875988" indent="0" algn="l" defTabSz="1218997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rgbClr val="646464"/>
                </a:solidFill>
                <a:latin typeface="Arial"/>
                <a:ea typeface="+mn-ea"/>
                <a:cs typeface="Arial"/>
              </a:defRPr>
            </a:lvl5pPr>
            <a:lvl6pPr marL="6704482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79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76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473" indent="-609497" algn="l" defTabSz="1218997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©</a:t>
            </a:r>
            <a:r>
              <a:rPr lang="es-ES" sz="750" b="1" u="none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2023 GMV </a:t>
            </a:r>
            <a:r>
              <a:rPr lang="es-ES" sz="750" u="none" err="1">
                <a:solidFill>
                  <a:srgbClr val="FF0000"/>
                </a:solidFill>
                <a:latin typeface="Verdana"/>
                <a:cs typeface="Verdana"/>
              </a:rPr>
              <a:t>Property</a:t>
            </a:r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mr-IN" sz="750" u="none">
                <a:solidFill>
                  <a:srgbClr val="FF0000"/>
                </a:solidFill>
                <a:latin typeface="Verdana"/>
                <a:cs typeface="Verdana"/>
              </a:rPr>
              <a:t>–</a:t>
            </a:r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ES" sz="750" u="none" err="1">
                <a:solidFill>
                  <a:srgbClr val="FF0000"/>
                </a:solidFill>
                <a:latin typeface="Verdana"/>
                <a:cs typeface="Verdana"/>
              </a:rPr>
              <a:t>All</a:t>
            </a:r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ES" sz="750" u="none" err="1">
                <a:solidFill>
                  <a:srgbClr val="FF0000"/>
                </a:solidFill>
                <a:latin typeface="Verdana"/>
                <a:cs typeface="Verdana"/>
              </a:rPr>
              <a:t>rights</a:t>
            </a:r>
            <a:r>
              <a:rPr lang="es-ES" sz="750" u="none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ES" sz="750" u="none" err="1">
                <a:solidFill>
                  <a:srgbClr val="FF0000"/>
                </a:solidFill>
                <a:latin typeface="Verdana"/>
                <a:cs typeface="Verdana"/>
              </a:rPr>
              <a:t>reserved</a:t>
            </a:r>
            <a:endParaRPr lang="en-US" sz="750" b="1" u="none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768" y="1925518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dondear rectángulo de esquina diagonal 11"/>
          <p:cNvSpPr/>
          <p:nvPr/>
        </p:nvSpPr>
        <p:spPr>
          <a:xfrm>
            <a:off x="1992120" y="1568053"/>
            <a:ext cx="1622822" cy="2457450"/>
          </a:xfrm>
          <a:prstGeom prst="round2DiagRect">
            <a:avLst>
              <a:gd name="adj1" fmla="val 13887"/>
              <a:gd name="adj2" fmla="val 0"/>
            </a:avLst>
          </a:prstGeom>
          <a:solidFill>
            <a:srgbClr val="D1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3778261" y="1568053"/>
            <a:ext cx="1622822" cy="2457450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14" name="Redondear rectángulo de esquina diagonal 13"/>
          <p:cNvSpPr/>
          <p:nvPr/>
        </p:nvSpPr>
        <p:spPr>
          <a:xfrm>
            <a:off x="5564403" y="1568053"/>
            <a:ext cx="1622822" cy="2457450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15" name="Redondear rectángulo de esquina diagonal 14"/>
          <p:cNvSpPr/>
          <p:nvPr/>
        </p:nvSpPr>
        <p:spPr>
          <a:xfrm>
            <a:off x="7350545" y="1568053"/>
            <a:ext cx="1622822" cy="2457450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205978" y="1568053"/>
            <a:ext cx="1622822" cy="2457450"/>
          </a:xfrm>
          <a:prstGeom prst="round2DiagRect">
            <a:avLst/>
          </a:prstGeom>
          <a:solidFill>
            <a:srgbClr val="86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75"/>
          </a:p>
        </p:txBody>
      </p:sp>
      <p:sp>
        <p:nvSpPr>
          <p:cNvPr id="28" name="Text Placeholder 10"/>
          <p:cNvSpPr txBox="1">
            <a:spLocks/>
          </p:cNvSpPr>
          <p:nvPr/>
        </p:nvSpPr>
        <p:spPr>
          <a:xfrm>
            <a:off x="172023" y="314619"/>
            <a:ext cx="6743127" cy="4283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6400" b="1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7500" kern="1200">
                <a:solidFill>
                  <a:schemeClr val="accent2"/>
                </a:solidFill>
                <a:latin typeface="Lato Black"/>
                <a:ea typeface="+mn-ea"/>
                <a:cs typeface="Lato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30"/>
              </a:lnSpc>
              <a:buNone/>
            </a:pPr>
            <a:r>
              <a:rPr lang="en-US" sz="2400">
                <a:solidFill>
                  <a:srgbClr val="DF0024"/>
                </a:solidFill>
              </a:rPr>
              <a:t>International technology leadership</a:t>
            </a:r>
          </a:p>
        </p:txBody>
      </p:sp>
      <p:sp>
        <p:nvSpPr>
          <p:cNvPr id="26" name="2 CuadroTexto"/>
          <p:cNvSpPr txBox="1"/>
          <p:nvPr/>
        </p:nvSpPr>
        <p:spPr>
          <a:xfrm>
            <a:off x="340728" y="2371725"/>
            <a:ext cx="1444883" cy="140807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>
              <a:spcBef>
                <a:spcPct val="20000"/>
              </a:spcBef>
              <a:defRPr/>
            </a:pPr>
            <a:r>
              <a:rPr lang="es-ES" sz="1050" b="1" dirty="0">
                <a:solidFill>
                  <a:schemeClr val="bg1"/>
                </a:solidFill>
                <a:latin typeface="Verdana"/>
                <a:cs typeface="Verdana"/>
              </a:rPr>
              <a:t>#1 </a:t>
            </a:r>
            <a:r>
              <a:rPr lang="es-ES" sz="1050" b="1" dirty="0" err="1">
                <a:solidFill>
                  <a:schemeClr val="bg1"/>
                </a:solidFill>
                <a:latin typeface="Verdana"/>
                <a:cs typeface="Verdana"/>
              </a:rPr>
              <a:t>Worldwide</a:t>
            </a:r>
            <a:r>
              <a:rPr lang="es-ES" sz="105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Satellite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Control Center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provider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to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commercial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telecom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operators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(+300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Satellite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missions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s-ES" sz="1050" dirty="0" err="1">
                <a:solidFill>
                  <a:schemeClr val="bg1"/>
                </a:solidFill>
                <a:latin typeface="Verdana"/>
                <a:cs typeface="Verdana"/>
              </a:rPr>
              <a:t>worldwide</a:t>
            </a:r>
            <a:r>
              <a:rPr lang="es-ES" sz="1050" dirty="0">
                <a:solidFill>
                  <a:schemeClr val="bg1"/>
                </a:solidFill>
                <a:latin typeface="Verdana"/>
                <a:cs typeface="Verdana"/>
              </a:rPr>
              <a:t>)</a:t>
            </a:r>
          </a:p>
          <a:p>
            <a:pPr eaLnBrk="1" hangingPunct="1">
              <a:defRPr/>
            </a:pP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10 CuadroTexto"/>
          <p:cNvSpPr txBox="1"/>
          <p:nvPr/>
        </p:nvSpPr>
        <p:spPr>
          <a:xfrm>
            <a:off x="2164626" y="2325303"/>
            <a:ext cx="1320998" cy="11342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dirty="0">
                <a:solidFill>
                  <a:schemeClr val="bg1"/>
                </a:solidFill>
                <a:latin typeface="Verdana"/>
                <a:cs typeface="Verdana"/>
              </a:rPr>
              <a:t>First </a:t>
            </a:r>
            <a:r>
              <a:rPr lang="en-US" sz="1050" dirty="0">
                <a:solidFill>
                  <a:schemeClr val="bg1"/>
                </a:solidFill>
                <a:latin typeface="Verdana"/>
                <a:cs typeface="Verdana"/>
              </a:rPr>
              <a:t>ever</a:t>
            </a:r>
            <a:r>
              <a:rPr lang="en-US" sz="1050" b="1" dirty="0">
                <a:solidFill>
                  <a:schemeClr val="bg1"/>
                </a:solidFill>
                <a:latin typeface="Verdana"/>
                <a:cs typeface="Verdana"/>
              </a:rPr>
              <a:t> worldwide </a:t>
            </a:r>
            <a:r>
              <a:rPr lang="en-US" sz="1050" dirty="0">
                <a:solidFill>
                  <a:schemeClr val="bg1"/>
                </a:solidFill>
                <a:latin typeface="Verdana"/>
                <a:cs typeface="Verdana"/>
              </a:rPr>
              <a:t>intraoperative radiotherapy planning system</a:t>
            </a:r>
          </a:p>
          <a:p>
            <a:pPr eaLnBrk="1" hangingPunct="1">
              <a:defRPr/>
            </a:pP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12 CuadroTexto"/>
          <p:cNvSpPr txBox="1"/>
          <p:nvPr/>
        </p:nvSpPr>
        <p:spPr>
          <a:xfrm>
            <a:off x="3967485" y="2317122"/>
            <a:ext cx="1304925" cy="128778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 dirty="0">
                <a:solidFill>
                  <a:schemeClr val="bg1"/>
                </a:solidFill>
                <a:latin typeface="Verdana"/>
                <a:cs typeface="Verdana"/>
              </a:rPr>
              <a:t>Responsible </a:t>
            </a:r>
            <a:r>
              <a:rPr lang="en-US" sz="1050" dirty="0">
                <a:solidFill>
                  <a:schemeClr val="bg1"/>
                </a:solidFill>
                <a:latin typeface="Verdana"/>
                <a:cs typeface="Verdana"/>
              </a:rPr>
              <a:t>of safety critical systems of European GNSS systems (EGNOS and Galileo)</a:t>
            </a:r>
          </a:p>
          <a:p>
            <a:pPr eaLnBrk="1" hangingPunct="1">
              <a:defRPr/>
            </a:pPr>
            <a:endParaRPr lang="es-E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13 CuadroTexto"/>
          <p:cNvSpPr txBox="1"/>
          <p:nvPr/>
        </p:nvSpPr>
        <p:spPr>
          <a:xfrm>
            <a:off x="5768245" y="2317122"/>
            <a:ext cx="1319213" cy="159479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lvl="1" defTabSz="171450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 b="1">
                <a:solidFill>
                  <a:schemeClr val="bg1"/>
                </a:solidFill>
                <a:latin typeface="Verdana"/>
                <a:cs typeface="Verdana"/>
              </a:rPr>
              <a:t>Leader </a:t>
            </a:r>
            <a:r>
              <a:rPr lang="en-US" sz="1050">
                <a:solidFill>
                  <a:schemeClr val="bg1"/>
                </a:solidFill>
                <a:latin typeface="Verdana"/>
                <a:cs typeface="Verdana"/>
              </a:rPr>
              <a:t>of Intelligent Transportation Systems for the </a:t>
            </a:r>
            <a:r>
              <a:rPr lang="en-US" sz="1050" b="1">
                <a:solidFill>
                  <a:schemeClr val="bg1"/>
                </a:solidFill>
                <a:latin typeface="Verdana"/>
                <a:cs typeface="Verdana"/>
              </a:rPr>
              <a:t>public transport sector </a:t>
            </a:r>
            <a:r>
              <a:rPr lang="en-US" sz="1050">
                <a:solidFill>
                  <a:schemeClr val="bg1"/>
                </a:solidFill>
                <a:latin typeface="Verdana"/>
                <a:cs typeface="Verdana"/>
              </a:rPr>
              <a:t>(+100 cities in Europe, Asia and America)</a:t>
            </a:r>
          </a:p>
          <a:p>
            <a:pPr eaLnBrk="1" hangingPunct="1">
              <a:defRPr/>
            </a:pPr>
            <a:endParaRPr lang="es-E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14 CuadroTexto"/>
          <p:cNvSpPr txBox="1"/>
          <p:nvPr/>
        </p:nvSpPr>
        <p:spPr>
          <a:xfrm>
            <a:off x="7610475" y="2317121"/>
            <a:ext cx="1361502" cy="116685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595" lvl="1">
              <a:lnSpc>
                <a:spcPct val="95000"/>
              </a:lnSpc>
              <a:spcBef>
                <a:spcPct val="20000"/>
              </a:spcBef>
              <a:spcAft>
                <a:spcPts val="675"/>
              </a:spcAft>
              <a:buClr>
                <a:srgbClr val="8B8D8E"/>
              </a:buClr>
              <a:buSzPct val="80000"/>
              <a:defRPr/>
            </a:pPr>
            <a:r>
              <a:rPr lang="en-US" sz="1050">
                <a:solidFill>
                  <a:schemeClr val="bg1"/>
                </a:solidFill>
                <a:latin typeface="Verdana"/>
                <a:cs typeface="Verdana"/>
              </a:rPr>
              <a:t>GMV’s </a:t>
            </a:r>
            <a:r>
              <a:rPr lang="en-US" sz="1050" b="1" i="1">
                <a:solidFill>
                  <a:schemeClr val="bg1"/>
                </a:solidFill>
                <a:latin typeface="Verdana"/>
                <a:cs typeface="Verdana"/>
              </a:rPr>
              <a:t>checker ATM security </a:t>
            </a:r>
            <a:r>
              <a:rPr lang="en-US" sz="1050">
                <a:solidFill>
                  <a:schemeClr val="bg1"/>
                </a:solidFill>
                <a:latin typeface="Verdana"/>
                <a:cs typeface="Verdana"/>
              </a:rPr>
              <a:t>is the worldwide leader as multivendor cyber security protection for ATMs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15" y="1662040"/>
            <a:ext cx="565313" cy="5610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4" y="1771485"/>
            <a:ext cx="1054209" cy="3422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672" y="1687876"/>
            <a:ext cx="509422" cy="5094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690" y="1725322"/>
            <a:ext cx="434531" cy="434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795" y="1679569"/>
            <a:ext cx="526036" cy="5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5DD3130B-AAB1-CFFB-D1AB-9EB9CC41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1080519"/>
            <a:ext cx="4391891" cy="376828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eaLnBrk="0" hangingPunct="0">
              <a:spcAft>
                <a:spcPct val="0"/>
              </a:spcAft>
            </a:pPr>
            <a:r>
              <a:rPr lang="es-ES" altLang="es-ES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4"/>
              </a:rPr>
              <a:t>http://www.gmv.com/en/Employment/</a:t>
            </a:r>
            <a:endParaRPr lang="es-ES" altLang="es-ES" b="1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0" hangingPunct="0">
              <a:spcAft>
                <a:spcPct val="0"/>
              </a:spcAft>
            </a:pPr>
            <a:endParaRPr lang="es-ES" altLang="es-ES" b="1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Send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your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resume and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academic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record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ES" altLang="es-ES" sz="1600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jobs@gmv.com</a:t>
            </a:r>
            <a:endParaRPr lang="es-ES" altLang="es-ES" b="1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endParaRPr lang="es-ES" altLang="es-ES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endParaRPr lang="es-ES" altLang="es-ES" sz="1600" b="1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r>
              <a:rPr lang="es-ES" altLang="es-ES" sz="1600" b="1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250+ open positions!</a:t>
            </a:r>
          </a:p>
          <a:p>
            <a:pPr algn="just" eaLnBrk="0" hangingPunct="0">
              <a:spcAft>
                <a:spcPct val="0"/>
              </a:spcAft>
            </a:pPr>
            <a:endParaRPr lang="es-ES" altLang="es-ES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endParaRPr lang="es-ES" altLang="es-ES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0" hangingPunct="0">
              <a:spcAft>
                <a:spcPct val="0"/>
              </a:spcAft>
            </a:pP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You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can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follow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dirty="0" err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us</a:t>
            </a:r>
            <a:r>
              <a:rPr lang="es-ES" altLang="es-ES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indent="358775"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s-ES" altLang="es-ES" sz="11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5"/>
              </a:rPr>
              <a:t>https://www.facebook.com/infoGMV</a:t>
            </a:r>
            <a:endParaRPr lang="es-ES" altLang="es-ES" sz="11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indent="358775"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s-ES" altLang="es-ES" sz="11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6"/>
              </a:rPr>
              <a:t>https://twitter.com/infoGMV_es</a:t>
            </a:r>
            <a:r>
              <a:rPr lang="es-ES" altLang="es-ES" sz="11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</a:t>
            </a:r>
          </a:p>
          <a:p>
            <a:pPr indent="358775"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s-ES" altLang="es-ES" sz="11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7"/>
              </a:rPr>
              <a:t>https://www.linkedin.com/company/gmv</a:t>
            </a:r>
            <a:endParaRPr lang="es-ES" altLang="es-ES" sz="11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indent="358775"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s-ES_tradnl" altLang="es-ES" sz="1100" dirty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8"/>
              </a:rPr>
              <a:t>https://www.youtube.com/user/infoGMV</a:t>
            </a:r>
            <a:endParaRPr lang="es-ES_tradnl" altLang="es-ES" sz="11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err="1"/>
              <a:t>Check</a:t>
            </a:r>
            <a:r>
              <a:rPr lang="es-ES"/>
              <a:t> </a:t>
            </a:r>
            <a:r>
              <a:rPr lang="es-ES" err="1"/>
              <a:t>our</a:t>
            </a:r>
            <a:r>
              <a:rPr lang="es-ES"/>
              <a:t> positions at: </a:t>
            </a:r>
          </a:p>
          <a:p>
            <a:endParaRPr lang="es-E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520"/>
              </a:lnSpc>
            </a:pPr>
            <a:r>
              <a:rPr lang="es-ES_tradnl" altLang="es-ES" err="1">
                <a:latin typeface="+mj-lt"/>
              </a:rPr>
              <a:t>We</a:t>
            </a:r>
            <a:r>
              <a:rPr lang="es-ES_tradnl" altLang="es-ES">
                <a:latin typeface="+mj-lt"/>
              </a:rPr>
              <a:t> are </a:t>
            </a:r>
            <a:r>
              <a:rPr lang="es-ES_tradnl" altLang="es-ES" err="1">
                <a:latin typeface="+mj-lt"/>
              </a:rPr>
              <a:t>hiring</a:t>
            </a:r>
            <a:endParaRPr lang="es-ES_tradnl" altLang="es-E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" y="4068927"/>
            <a:ext cx="2592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" y="3453793"/>
            <a:ext cx="2592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" y="3146225"/>
            <a:ext cx="2592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" y="3761361"/>
            <a:ext cx="2592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297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Background</a:t>
            </a:r>
            <a:r>
              <a:rPr lang="es-ES"/>
              <a:t>: GMV Project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0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The Project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80800" y="1155595"/>
            <a:ext cx="7692491" cy="2197205"/>
          </a:xfrm>
        </p:spPr>
        <p:txBody>
          <a:bodyPr/>
          <a:lstStyle/>
          <a:p>
            <a:pPr algn="just"/>
            <a:r>
              <a:rPr lang="es-ES" sz="1200" b="1">
                <a:latin typeface="+mj-lt"/>
              </a:rPr>
              <a:t>Problema: </a:t>
            </a:r>
          </a:p>
          <a:p>
            <a:pPr algn="just"/>
            <a:endParaRPr lang="es-ES" sz="1200" b="1">
              <a:latin typeface="+mj-lt"/>
            </a:endParaRPr>
          </a:p>
          <a:p>
            <a:pPr marL="361950" lvl="2" indent="0" algn="just">
              <a:buNone/>
            </a:pPr>
            <a:r>
              <a:rPr lang="es-ES" altLang="es-ES" sz="1100" b="1"/>
              <a:t>Optimización</a:t>
            </a:r>
            <a:r>
              <a:rPr lang="es-ES" altLang="es-ES" sz="1100"/>
              <a:t> del uso de la refrigeración en una nave de distribución de frutas y verduras de </a:t>
            </a:r>
            <a:r>
              <a:rPr lang="es-ES"/>
              <a:t>una empresa de transporte española</a:t>
            </a:r>
            <a:r>
              <a:rPr lang="es-ES" altLang="es-ES" sz="1100"/>
              <a:t>. </a:t>
            </a:r>
          </a:p>
          <a:p>
            <a:pPr marL="0" indent="0" algn="just">
              <a:buNone/>
            </a:pPr>
            <a:endParaRPr lang="es-ES" altLang="es-ES"/>
          </a:p>
          <a:p>
            <a:r>
              <a:rPr lang="es-ES" sz="1200" b="1">
                <a:latin typeface="+mj-lt"/>
              </a:rPr>
              <a:t>Objetivos</a:t>
            </a:r>
            <a:r>
              <a:rPr lang="en-US" sz="1200" b="1">
                <a:latin typeface="+mj-lt"/>
              </a:rPr>
              <a:t>: </a:t>
            </a:r>
          </a:p>
          <a:p>
            <a:endParaRPr lang="es-ES" altLang="es-ES" b="1">
              <a:cs typeface="+mn-cs"/>
            </a:endParaRPr>
          </a:p>
          <a:p>
            <a:pPr lvl="2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altLang="es-ES" sz="1100">
                <a:cs typeface="+mn-cs"/>
              </a:rPr>
              <a:t> Adelantarse a la </a:t>
            </a:r>
            <a:r>
              <a:rPr lang="es-ES" altLang="es-ES" sz="1100" b="1">
                <a:cs typeface="+mn-cs"/>
              </a:rPr>
              <a:t>demanda frigorífica </a:t>
            </a:r>
            <a:r>
              <a:rPr lang="es-ES" altLang="es-ES" sz="1100">
                <a:cs typeface="+mn-cs"/>
              </a:rPr>
              <a:t>de la nave.</a:t>
            </a:r>
          </a:p>
          <a:p>
            <a:pPr lvl="2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s-ES" altLang="es-ES" sz="1100">
                <a:cs typeface="+mn-cs"/>
              </a:rPr>
              <a:t> Optimizar el </a:t>
            </a:r>
            <a:r>
              <a:rPr lang="es-ES" altLang="es-ES" sz="1100" b="1">
                <a:cs typeface="+mn-cs"/>
              </a:rPr>
              <a:t>coste energético </a:t>
            </a:r>
            <a:r>
              <a:rPr lang="es-ES" altLang="es-ES" sz="1100">
                <a:cs typeface="+mn-cs"/>
              </a:rPr>
              <a:t>de las máquinas </a:t>
            </a:r>
            <a:r>
              <a:rPr lang="es-ES" altLang="es-ES"/>
              <a:t>enfriadoras.</a:t>
            </a:r>
            <a:endParaRPr lang="en-US" altLang="es-ES"/>
          </a:p>
          <a:p>
            <a:endParaRPr lang="en-US" altLang="es-ES"/>
          </a:p>
          <a:p>
            <a:pPr marL="228600" indent="-228600">
              <a:buFont typeface="+mj-lt"/>
              <a:buAutoNum type="arabicPeriod"/>
            </a:pPr>
            <a:endParaRPr lang="en-US" altLang="es-ES"/>
          </a:p>
          <a:p>
            <a:pPr marL="228600" indent="-228600">
              <a:buFont typeface="+mj-lt"/>
              <a:buAutoNum type="arabicPeriod"/>
            </a:pPr>
            <a:endParaRPr lang="en-GB" alt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303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Datos de </a:t>
            </a:r>
            <a:r>
              <a:rPr lang="en-GB" err="1"/>
              <a:t>partida</a:t>
            </a:r>
            <a:endParaRPr lang="en-GB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6664C564-77B4-D6DA-E391-6EAF8E64821C}"/>
              </a:ext>
            </a:extLst>
          </p:cNvPr>
          <p:cNvSpPr txBox="1">
            <a:spLocks/>
          </p:cNvSpPr>
          <p:nvPr/>
        </p:nvSpPr>
        <p:spPr bwMode="auto">
          <a:xfrm>
            <a:off x="282983" y="285801"/>
            <a:ext cx="8666350" cy="3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11165" rtl="0" eaLnBrk="1" fontAlgn="base" latinLnBrk="0" hangingPunct="1">
              <a:lnSpc>
                <a:spcPts val="2186"/>
              </a:lnSpc>
              <a:spcBef>
                <a:spcPts val="518"/>
              </a:spcBef>
              <a:spcAft>
                <a:spcPct val="0"/>
              </a:spcAft>
              <a:buNone/>
              <a:tabLst>
                <a:tab pos="738093" algn="l"/>
                <a:tab pos="6618399" algn="r"/>
              </a:tabLst>
              <a:defRPr lang="en-US" sz="2400" b="1" kern="1200" baseline="0">
                <a:solidFill>
                  <a:srgbClr val="DF0024"/>
                </a:solidFill>
                <a:latin typeface="+mj-lt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5pPr>
            <a:lvl6pPr marL="41148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6pPr>
            <a:lvl7pPr marL="82296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7pPr>
            <a:lvl8pPr marL="123444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8pPr>
            <a:lvl9pPr marL="164592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820103" algn="l"/>
                <a:tab pos="7353777" algn="r"/>
              </a:tabLst>
              <a:defRPr sz="252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n-GB"/>
              <a:t>Background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551E2C0D-E628-0383-F6F2-17EDBEA3E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983" y="977611"/>
            <a:ext cx="6682906" cy="3880087"/>
          </a:xfrm>
        </p:spPr>
        <p:txBody>
          <a:bodyPr/>
          <a:lstStyle/>
          <a:p>
            <a:r>
              <a:rPr lang="es-ES" sz="1100"/>
              <a:t>Datos </a:t>
            </a:r>
            <a:r>
              <a:rPr lang="es-ES" altLang="es-ES" sz="1100"/>
              <a:t>relacionados</a:t>
            </a:r>
            <a:r>
              <a:rPr lang="es-ES" sz="1100"/>
              <a:t> con la </a:t>
            </a:r>
            <a:r>
              <a:rPr lang="es-ES" sz="1100" b="1"/>
              <a:t>temperatura: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 sz="1100"/>
          </a:p>
          <a:p>
            <a:r>
              <a:rPr lang="es-ES" sz="1100"/>
              <a:t>Datos relacionados con el </a:t>
            </a:r>
            <a:r>
              <a:rPr lang="es-ES" sz="1100" b="1"/>
              <a:t>coste:</a:t>
            </a:r>
          </a:p>
          <a:p>
            <a:endParaRPr lang="es-ES" sz="1100" b="1"/>
          </a:p>
          <a:p>
            <a:endParaRPr lang="es-ES"/>
          </a:p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F88FFA-DB6E-650C-CB67-D508DDF225CD}"/>
              </a:ext>
            </a:extLst>
          </p:cNvPr>
          <p:cNvSpPr txBox="1"/>
          <p:nvPr/>
        </p:nvSpPr>
        <p:spPr>
          <a:xfrm>
            <a:off x="4750661" y="2544693"/>
            <a:ext cx="1252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rPr>
              <a:t>Calor producido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rPr>
              <a:t>por equipo</a:t>
            </a:r>
            <a:endParaRPr lang="en-US" altLang="es-ES" sz="100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  <a:ea typeface="Verdan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DAF538-767B-CA93-156A-655817B48489}"/>
              </a:ext>
            </a:extLst>
          </p:cNvPr>
          <p:cNvSpPr txBox="1"/>
          <p:nvPr/>
        </p:nvSpPr>
        <p:spPr>
          <a:xfrm>
            <a:off x="6435936" y="2596369"/>
            <a:ext cx="10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rPr>
              <a:t>Temperatura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rPr>
              <a:t>interior</a:t>
            </a:r>
            <a:endParaRPr lang="en-US" altLang="es-ES" sz="100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  <a:ea typeface="Verdana" panose="020B060403050404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D4622A4-1878-A398-2340-9669EBC04FE7}"/>
              </a:ext>
            </a:extLst>
          </p:cNvPr>
          <p:cNvGrpSpPr/>
          <p:nvPr/>
        </p:nvGrpSpPr>
        <p:grpSpPr>
          <a:xfrm>
            <a:off x="1640568" y="1454024"/>
            <a:ext cx="5862864" cy="1378066"/>
            <a:chOff x="1009003" y="1508831"/>
            <a:chExt cx="6094398" cy="1519386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79436F10-613D-DEEA-AEFF-7E812421B591}"/>
                </a:ext>
              </a:extLst>
            </p:cNvPr>
            <p:cNvSpPr/>
            <p:nvPr/>
          </p:nvSpPr>
          <p:spPr>
            <a:xfrm>
              <a:off x="2682740" y="1508831"/>
              <a:ext cx="1184379" cy="1176667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Graphic 39" descr="Fruit bowl outline">
              <a:extLst>
                <a:ext uri="{FF2B5EF4-FFF2-40B4-BE49-F238E27FC236}">
                  <a16:creationId xmlns:a16="http://schemas.microsoft.com/office/drawing/2014/main" id="{08D16CC6-0A3D-A2A3-957C-9835D963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48371" y="1792378"/>
              <a:ext cx="649883" cy="644713"/>
            </a:xfrm>
            <a:prstGeom prst="rect">
              <a:avLst/>
            </a:prstGeom>
          </p:spPr>
        </p:pic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49C1BA81-0189-BC23-392A-200D112F493E}"/>
                </a:ext>
              </a:extLst>
            </p:cNvPr>
            <p:cNvSpPr/>
            <p:nvPr/>
          </p:nvSpPr>
          <p:spPr>
            <a:xfrm>
              <a:off x="4300590" y="1534680"/>
              <a:ext cx="1184379" cy="1176667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Graphic 41" descr="Electrician male outline">
              <a:extLst>
                <a:ext uri="{FF2B5EF4-FFF2-40B4-BE49-F238E27FC236}">
                  <a16:creationId xmlns:a16="http://schemas.microsoft.com/office/drawing/2014/main" id="{384BF0C3-8BD1-7155-F799-43F7A7D6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0431" y="1748961"/>
              <a:ext cx="701993" cy="696409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147754EF-52AB-D3BE-5211-1B46B72F47C5}"/>
                </a:ext>
              </a:extLst>
            </p:cNvPr>
            <p:cNvSpPr/>
            <p:nvPr/>
          </p:nvSpPr>
          <p:spPr>
            <a:xfrm>
              <a:off x="5919022" y="1537369"/>
              <a:ext cx="1184379" cy="1176667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Graphic 43" descr="High temperature outline">
              <a:extLst>
                <a:ext uri="{FF2B5EF4-FFF2-40B4-BE49-F238E27FC236}">
                  <a16:creationId xmlns:a16="http://schemas.microsoft.com/office/drawing/2014/main" id="{7F847A81-58F1-8EC1-7897-D88FA42E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72597" y="1769219"/>
              <a:ext cx="666561" cy="66125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65FC1E-792B-454A-38D9-512A2A563B6E}"/>
                </a:ext>
              </a:extLst>
            </p:cNvPr>
            <p:cNvSpPr txBox="1"/>
            <p:nvPr/>
          </p:nvSpPr>
          <p:spPr>
            <a:xfrm>
              <a:off x="2537569" y="2751359"/>
              <a:ext cx="1446690" cy="271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alt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Flujo de productos</a:t>
              </a:r>
              <a:endParaRPr lang="en-U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9F080F-D263-9D91-7FAC-C46357C6054E}"/>
                </a:ext>
              </a:extLst>
            </p:cNvPr>
            <p:cNvSpPr txBox="1"/>
            <p:nvPr/>
          </p:nvSpPr>
          <p:spPr>
            <a:xfrm>
              <a:off x="1009003" y="2781996"/>
              <a:ext cx="1626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alt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Flujo de camiones </a:t>
              </a:r>
              <a:endParaRPr lang="en-U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endParaRP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181FEFB7-F303-AEFD-2787-3EA1C601ACC1}"/>
                </a:ext>
              </a:extLst>
            </p:cNvPr>
            <p:cNvSpPr/>
            <p:nvPr/>
          </p:nvSpPr>
          <p:spPr>
            <a:xfrm>
              <a:off x="1064892" y="1508832"/>
              <a:ext cx="1184379" cy="1176667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Graphic 47" descr="Truck outline">
              <a:extLst>
                <a:ext uri="{FF2B5EF4-FFF2-40B4-BE49-F238E27FC236}">
                  <a16:creationId xmlns:a16="http://schemas.microsoft.com/office/drawing/2014/main" id="{4C34B10C-E402-B702-983B-9714B3643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1759" y="1740680"/>
              <a:ext cx="710641" cy="74810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5B64EE-8794-6EBD-A4B3-75B876627B6C}"/>
              </a:ext>
            </a:extLst>
          </p:cNvPr>
          <p:cNvGrpSpPr/>
          <p:nvPr/>
        </p:nvGrpSpPr>
        <p:grpSpPr>
          <a:xfrm>
            <a:off x="1684726" y="3292844"/>
            <a:ext cx="5862863" cy="1560163"/>
            <a:chOff x="870929" y="2404047"/>
            <a:chExt cx="10052706" cy="2790837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895628F4-473F-0E25-E737-CEA86197B065}"/>
                </a:ext>
              </a:extLst>
            </p:cNvPr>
            <p:cNvSpPr/>
            <p:nvPr/>
          </p:nvSpPr>
          <p:spPr>
            <a:xfrm>
              <a:off x="926655" y="2404047"/>
              <a:ext cx="1960783" cy="1963642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542E3244-5680-2BEA-9998-42A6C8632FAA}"/>
                </a:ext>
              </a:extLst>
            </p:cNvPr>
            <p:cNvSpPr/>
            <p:nvPr/>
          </p:nvSpPr>
          <p:spPr>
            <a:xfrm>
              <a:off x="3605065" y="2404047"/>
              <a:ext cx="1960783" cy="1963643"/>
            </a:xfrm>
            <a:prstGeom prst="flowChartConnector">
              <a:avLst/>
            </a:prstGeom>
            <a:solidFill>
              <a:srgbClr val="FBEEEF"/>
            </a:solidFill>
            <a:ln w="28575" cap="flat" cmpd="sng" algn="ctr">
              <a:solidFill>
                <a:srgbClr val="B32042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Graphic 52" descr="Dim (Medium Sun) outline">
              <a:extLst>
                <a:ext uri="{FF2B5EF4-FFF2-40B4-BE49-F238E27FC236}">
                  <a16:creationId xmlns:a16="http://schemas.microsoft.com/office/drawing/2014/main" id="{5AA091C0-A625-766E-2AD3-DDBF78F1E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73497" y="2773907"/>
              <a:ext cx="1223919" cy="1223921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722838-2158-5726-FABE-62B50E5B5FA3}"/>
                </a:ext>
              </a:extLst>
            </p:cNvPr>
            <p:cNvGrpSpPr/>
            <p:nvPr/>
          </p:nvGrpSpPr>
          <p:grpSpPr>
            <a:xfrm>
              <a:off x="8962852" y="2451670"/>
              <a:ext cx="1960783" cy="1963643"/>
              <a:chOff x="8962853" y="2451667"/>
              <a:chExt cx="1960784" cy="1963639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D1E89567-FCB3-B61E-85BF-4E49C3553645}"/>
                  </a:ext>
                </a:extLst>
              </p:cNvPr>
              <p:cNvSpPr/>
              <p:nvPr/>
            </p:nvSpPr>
            <p:spPr>
              <a:xfrm>
                <a:off x="8962853" y="2451667"/>
                <a:ext cx="1960784" cy="1963639"/>
              </a:xfrm>
              <a:prstGeom prst="flowChartConnector">
                <a:avLst/>
              </a:prstGeom>
              <a:solidFill>
                <a:srgbClr val="FBEEEF"/>
              </a:solidFill>
              <a:ln w="28575" cap="flat" cmpd="sng" algn="ctr">
                <a:solidFill>
                  <a:srgbClr val="B32042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Battery outline">
                <a:extLst>
                  <a:ext uri="{FF2B5EF4-FFF2-40B4-BE49-F238E27FC236}">
                    <a16:creationId xmlns:a16="http://schemas.microsoft.com/office/drawing/2014/main" id="{EDA29E49-62BE-4E70-6E36-2A9A75895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347626" y="2833381"/>
                <a:ext cx="1191236" cy="1191236"/>
              </a:xfrm>
              <a:prstGeom prst="rect">
                <a:avLst/>
              </a:prstGeom>
            </p:spPr>
          </p:pic>
        </p:grpSp>
        <p:pic>
          <p:nvPicPr>
            <p:cNvPr id="55" name="Graphic 54" descr="High voltage outline">
              <a:extLst>
                <a:ext uri="{FF2B5EF4-FFF2-40B4-BE49-F238E27FC236}">
                  <a16:creationId xmlns:a16="http://schemas.microsoft.com/office/drawing/2014/main" id="{C5983075-4DF0-6ADD-B2BF-DAD9CE2E4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393133" y="2802356"/>
              <a:ext cx="1039170" cy="103917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C07E4D-D3BD-D0A6-AF59-BF8D9D0E96AF}"/>
                </a:ext>
              </a:extLst>
            </p:cNvPr>
            <p:cNvSpPr txBox="1"/>
            <p:nvPr/>
          </p:nvSpPr>
          <p:spPr>
            <a:xfrm>
              <a:off x="870929" y="4479163"/>
              <a:ext cx="1567238" cy="71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alt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Coste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alt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energético</a:t>
              </a:r>
              <a:endParaRPr lang="en-US" altLang="es-E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0C5C9F-4575-9B17-CEDD-2CDF4FAC6B24}"/>
                </a:ext>
              </a:extLst>
            </p:cNvPr>
            <p:cNvSpPr txBox="1"/>
            <p:nvPr/>
          </p:nvSpPr>
          <p:spPr>
            <a:xfrm>
              <a:off x="3807744" y="4479163"/>
              <a:ext cx="1231911" cy="715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Energía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Solar</a:t>
              </a: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CFDD256-1CB8-58CE-D6E0-DFEA55F7B5BB}"/>
                </a:ext>
              </a:extLst>
            </p:cNvPr>
            <p:cNvGrpSpPr/>
            <p:nvPr/>
          </p:nvGrpSpPr>
          <p:grpSpPr>
            <a:xfrm>
              <a:off x="6283475" y="2447184"/>
              <a:ext cx="1960783" cy="2377400"/>
              <a:chOff x="6283476" y="2447180"/>
              <a:chExt cx="1960784" cy="2377396"/>
            </a:xfrm>
          </p:grpSpPr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323F72FB-84FA-BA81-2702-B57623C9E186}"/>
                  </a:ext>
                </a:extLst>
              </p:cNvPr>
              <p:cNvSpPr/>
              <p:nvPr/>
            </p:nvSpPr>
            <p:spPr>
              <a:xfrm>
                <a:off x="6283476" y="2447180"/>
                <a:ext cx="1960784" cy="1963639"/>
              </a:xfrm>
              <a:prstGeom prst="flowChartConnector">
                <a:avLst/>
              </a:prstGeom>
              <a:solidFill>
                <a:srgbClr val="FBEEEF"/>
              </a:solidFill>
              <a:ln w="28575" cap="flat" cmpd="sng" algn="ctr">
                <a:solidFill>
                  <a:srgbClr val="B32042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1" name="Graphic 60" descr="Snowflake outline">
                <a:extLst>
                  <a:ext uri="{FF2B5EF4-FFF2-40B4-BE49-F238E27FC236}">
                    <a16:creationId xmlns:a16="http://schemas.microsoft.com/office/drawing/2014/main" id="{10F4E40C-6DB3-1DD0-B7AE-190FF65B9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626788" y="2791436"/>
                <a:ext cx="1275126" cy="1275126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01C6C2-854E-F11F-39B4-FCDFD699BB03}"/>
                  </a:ext>
                </a:extLst>
              </p:cNvPr>
              <p:cNvSpPr txBox="1"/>
              <p:nvPr/>
            </p:nvSpPr>
            <p:spPr>
              <a:xfrm>
                <a:off x="6505295" y="4479154"/>
                <a:ext cx="1370286" cy="34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2000505000000020004" pitchFamily="2" charset="0"/>
                    <a:ea typeface="Verdana" panose="020B0604030504040204" pitchFamily="34" charset="0"/>
                  </a:rPr>
                  <a:t>Refrigerador</a:t>
                </a:r>
                <a:endParaRPr 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1637EB-2379-FE94-81B3-7B3CCD3DF8FB}"/>
                </a:ext>
              </a:extLst>
            </p:cNvPr>
            <p:cNvSpPr txBox="1"/>
            <p:nvPr/>
          </p:nvSpPr>
          <p:spPr>
            <a:xfrm>
              <a:off x="9387642" y="4491779"/>
              <a:ext cx="890840" cy="34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2000505000000020004" pitchFamily="2" charset="0"/>
                  <a:ea typeface="Verdana" panose="020B0604030504040204" pitchFamily="34" charset="0"/>
                </a:rPr>
                <a:t>Batería</a:t>
              </a:r>
              <a:endPara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067327"/>
      </p:ext>
    </p:extLst>
  </p:cSld>
  <p:clrMapOvr>
    <a:masterClrMapping/>
  </p:clrMapOvr>
</p:sld>
</file>

<file path=ppt/theme/theme1.xml><?xml version="1.0" encoding="utf-8"?>
<a:theme xmlns:a="http://schemas.openxmlformats.org/drawingml/2006/main" name="@PresentacionGMV_EN">
  <a:themeElements>
    <a:clrScheme name="Personalizado 1">
      <a:dk1>
        <a:srgbClr val="000000"/>
      </a:dk1>
      <a:lt1>
        <a:srgbClr val="FFFFFF"/>
      </a:lt1>
      <a:dk2>
        <a:srgbClr val="666666"/>
      </a:dk2>
      <a:lt2>
        <a:srgbClr val="E5E5E5"/>
      </a:lt2>
      <a:accent1>
        <a:srgbClr val="DF0024"/>
      </a:accent1>
      <a:accent2>
        <a:srgbClr val="860015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DF0024"/>
      </a:hlink>
      <a:folHlink>
        <a:srgbClr val="860015"/>
      </a:folHlink>
    </a:clrScheme>
    <a:fontScheme name="Landor Brand Archit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rtlCol="0">
        <a:spAutoFit/>
      </a:bodyPr>
      <a:lstStyle>
        <a:defPPr marL="171450" indent="-171450" algn="l">
          <a:spcBef>
            <a:spcPts val="50"/>
          </a:spcBef>
          <a:spcAft>
            <a:spcPts val="30"/>
          </a:spcAft>
          <a:buClr>
            <a:schemeClr val="bg1">
              <a:lumMod val="50000"/>
            </a:schemeClr>
          </a:buClr>
          <a:buSzPct val="80000"/>
          <a:buFont typeface="Verdana" panose="020B0604030504040204" pitchFamily="34" charset="0"/>
          <a:buChar char="•"/>
          <a:defRPr sz="12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Landor Brand Architecture 1">
        <a:dk1>
          <a:srgbClr val="000000"/>
        </a:dk1>
        <a:lt1>
          <a:srgbClr val="FFFFFF"/>
        </a:lt1>
        <a:dk2>
          <a:srgbClr val="8B8D8E"/>
        </a:dk2>
        <a:lt2>
          <a:srgbClr val="8B8D8E"/>
        </a:lt2>
        <a:accent1>
          <a:srgbClr val="E00034"/>
        </a:accent1>
        <a:accent2>
          <a:srgbClr val="8B8D8E"/>
        </a:accent2>
        <a:accent3>
          <a:srgbClr val="FFFFFF"/>
        </a:accent3>
        <a:accent4>
          <a:srgbClr val="000000"/>
        </a:accent4>
        <a:accent5>
          <a:srgbClr val="EDAAAE"/>
        </a:accent5>
        <a:accent6>
          <a:srgbClr val="7D7F80"/>
        </a:accent6>
        <a:hlink>
          <a:srgbClr val="0000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@PresentacionGMV_Confidential_ES_gmv-proyecto-ttt-xxx_vN[_Descripción]_v20191204" id="{F598185F-C549-419D-A8C5-4B2099D48A30}" vid="{8E652AF8-0A78-47C5-A614-EA28A2B9AC5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0A5F23F821D4C891120DA2C6B1AFA" ma:contentTypeVersion="12" ma:contentTypeDescription="Create a new document." ma:contentTypeScope="" ma:versionID="1149f3b4803ad57b7cd53c1aab272920">
  <xsd:schema xmlns:xsd="http://www.w3.org/2001/XMLSchema" xmlns:xs="http://www.w3.org/2001/XMLSchema" xmlns:p="http://schemas.microsoft.com/office/2006/metadata/properties" xmlns:ns2="dee5c6aa-f3cb-40e1-bd23-e679e1785d47" xmlns:ns3="d0760d27-0398-4204-ad9e-c9fb90d347a7" targetNamespace="http://schemas.microsoft.com/office/2006/metadata/properties" ma:root="true" ma:fieldsID="7c7f5650ae89445ae77f73787a76750b" ns2:_="" ns3:_="">
    <xsd:import namespace="dee5c6aa-f3cb-40e1-bd23-e679e1785d47"/>
    <xsd:import namespace="d0760d27-0398-4204-ad9e-c9fb90d34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5c6aa-f3cb-40e1-bd23-e679e1785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824cea-d702-4c78-9369-8b93179a7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60d27-0398-4204-ad9e-c9fb90d347a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0695fc-e438-4f05-b50f-efabd875da0d}" ma:internalName="TaxCatchAll" ma:showField="CatchAllData" ma:web="d0760d27-0398-4204-ad9e-c9fb90d34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dee5c6aa-f3cb-40e1-bd23-e679e1785d47">
      <Terms xmlns="http://schemas.microsoft.com/office/infopath/2007/PartnerControls"/>
    </lcf76f155ced4ddcb4097134ff3c332f>
    <TaxCatchAll xmlns="d0760d27-0398-4204-ad9e-c9fb90d347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260D2E-A21F-481E-83C0-7AA122A360D9}">
  <ds:schemaRefs>
    <ds:schemaRef ds:uri="d0760d27-0398-4204-ad9e-c9fb90d347a7"/>
    <ds:schemaRef ds:uri="dee5c6aa-f3cb-40e1-bd23-e679e1785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8C8326-534B-408E-82F7-424CCB30C54C}">
  <ds:schemaRefs>
    <ds:schemaRef ds:uri="d0760d27-0398-4204-ad9e-c9fb90d347a7"/>
    <ds:schemaRef ds:uri="dee5c6aa-f3cb-40e1-bd23-e679e1785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FDF76C-32FC-42F6-924A-80A7A6CE03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@PresentacionGMV_Confidential_ES_gmv-proyecto-ttt-xxx_vN[_Descripción]_v20190718</Template>
  <TotalTime>0</TotalTime>
  <Words>663</Words>
  <Application>Microsoft Office PowerPoint</Application>
  <PresentationFormat>On-screen Show (16:9)</PresentationFormat>
  <Paragraphs>127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Lucida Grande</vt:lpstr>
      <vt:lpstr>Montserrat</vt:lpstr>
      <vt:lpstr>Myriad Landor</vt:lpstr>
      <vt:lpstr>Times New Roman</vt:lpstr>
      <vt:lpstr>Verdana</vt:lpstr>
      <vt:lpstr>@PresentacionGMV_EN</vt:lpstr>
      <vt:lpstr>Optimal use of renewable energy sources and energy consumption optimization in a building.   </vt:lpstr>
      <vt:lpstr>Index</vt:lpstr>
      <vt:lpstr>GMV: A global technology group </vt:lpstr>
      <vt:lpstr>PowerPoint Presentation</vt:lpstr>
      <vt:lpstr>PowerPoint Presentation</vt:lpstr>
      <vt:lpstr>We are hiring</vt:lpstr>
      <vt:lpstr>Background: GMV Project</vt:lpstr>
      <vt:lpstr>Background </vt:lpstr>
      <vt:lpstr>PowerPoint Presentation</vt:lpstr>
      <vt:lpstr>PowerPoint Presentation</vt:lpstr>
      <vt:lpstr>The problem</vt:lpstr>
      <vt:lpstr>The problem</vt:lpstr>
      <vt:lpstr>The problem</vt:lpstr>
      <vt:lpstr>Collaboration</vt:lpstr>
      <vt:lpstr>Collaboration</vt:lpstr>
      <vt:lpstr>PowerPoint Presentation</vt:lpstr>
    </vt:vector>
  </TitlesOfParts>
  <Company>GMV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 de portada de 1 o 2 líneas</dc:title>
  <dc:creator>María Divina Caamaño Rama</dc:creator>
  <cp:lastModifiedBy>José Luis Álvarez Aldana</cp:lastModifiedBy>
  <cp:revision>1</cp:revision>
  <cp:lastPrinted>2006-07-06T11:26:19Z</cp:lastPrinted>
  <dcterms:created xsi:type="dcterms:W3CDTF">2019-12-16T15:00:36Z</dcterms:created>
  <dcterms:modified xsi:type="dcterms:W3CDTF">2024-06-10T10:01:01Z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0x010100D8F0A5F23F821D4C891120DA2C6B1AFA</vt:lpwstr>
  </property>
  <property fmtid="{D5CDD505-2E9C-101B-9397-08002B2CF9AE}" pid="3" name="MediaServiceImageTags">
    <vt:lpwstr/>
  </property>
</Properties>
</file>