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721" r:id="rId3"/>
    <p:sldMasterId id="2147483756" r:id="rId4"/>
  </p:sldMasterIdLst>
  <p:notesMasterIdLst>
    <p:notesMasterId r:id="rId17"/>
  </p:notesMasterIdLst>
  <p:sldIdLst>
    <p:sldId id="260" r:id="rId5"/>
    <p:sldId id="2147478493" r:id="rId6"/>
    <p:sldId id="2147478483" r:id="rId7"/>
    <p:sldId id="2147473190" r:id="rId8"/>
    <p:sldId id="2147478485" r:id="rId9"/>
    <p:sldId id="343" r:id="rId10"/>
    <p:sldId id="2147478488" r:id="rId11"/>
    <p:sldId id="2147478486" r:id="rId12"/>
    <p:sldId id="2147478487" r:id="rId13"/>
    <p:sldId id="2147478490" r:id="rId14"/>
    <p:sldId id="2147478489" r:id="rId15"/>
    <p:sldId id="439" r:id="rId16"/>
  </p:sldIdLst>
  <p:sldSz cx="12192000" cy="6858000"/>
  <p:notesSz cx="6858000" cy="9144000"/>
  <p:defaultText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B9099B8-1BD8-7C4B-A3E7-83A365605917}">
          <p14:sldIdLst>
            <p14:sldId id="260"/>
            <p14:sldId id="2147478493"/>
            <p14:sldId id="2147478483"/>
            <p14:sldId id="2147473190"/>
            <p14:sldId id="2147478485"/>
            <p14:sldId id="343"/>
            <p14:sldId id="2147478488"/>
            <p14:sldId id="2147478486"/>
            <p14:sldId id="2147478487"/>
            <p14:sldId id="2147478490"/>
            <p14:sldId id="2147478489"/>
          </p14:sldIdLst>
        </p14:section>
        <p14:section name="Closing" id="{82D050A6-E35D-3344-A243-BED3394DA729}">
          <p14:sldIdLst>
            <p14:sldId id="4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C9C"/>
    <a:srgbClr val="1061FE"/>
    <a:srgbClr val="7697CE"/>
    <a:srgbClr val="184C7D"/>
    <a:srgbClr val="2E75B6"/>
    <a:srgbClr val="0057C0"/>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67" autoAdjust="0"/>
    <p:restoredTop sz="95775"/>
  </p:normalViewPr>
  <p:slideViewPr>
    <p:cSldViewPr snapToGrid="0">
      <p:cViewPr>
        <p:scale>
          <a:sx n="93" d="100"/>
          <a:sy n="93" d="100"/>
        </p:scale>
        <p:origin x="144"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2C183-71AC-BB49-9120-6E69CCB6DCD7}" type="datetimeFigureOut">
              <a:rPr lang="en-ES" smtClean="0"/>
              <a:t>6/9/23</a:t>
            </a:fld>
            <a:endParaRPr lang="en-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A9D92F-CC15-4A44-A5B9-20C705B03A93}" type="slidenum">
              <a:rPr lang="en-ES" smtClean="0"/>
              <a:t>‹Nº›</a:t>
            </a:fld>
            <a:endParaRPr lang="en-ES"/>
          </a:p>
        </p:txBody>
      </p:sp>
    </p:spTree>
    <p:extLst>
      <p:ext uri="{BB962C8B-B14F-4D97-AF65-F5344CB8AC3E}">
        <p14:creationId xmlns:p14="http://schemas.microsoft.com/office/powerpoint/2010/main" val="3285216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D5B1CE-FAE2-774F-BD1A-4C22CBC109DB}" type="slidenum">
              <a:rPr kumimoji="0" lang="es-ES" sz="1200" b="0" i="0" u="none" strike="noStrike" kern="1200" cap="none" spc="0" normalizeH="0" baseline="0" noProof="0" smtClean="0">
                <a:ln>
                  <a:noFill/>
                </a:ln>
                <a:solidFill>
                  <a:prstClr val="black"/>
                </a:solidFill>
                <a:effectLst/>
                <a:uLnTx/>
                <a:uFillTx/>
                <a:latin typeface="IBM Plex Sans Light" panose="020B04030502030002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IBM Plex Sans Light" panose="020B0403050203000203" pitchFamily="34" charset="77"/>
              <a:ea typeface="+mn-ea"/>
              <a:cs typeface="+mn-cs"/>
            </a:endParaRPr>
          </a:p>
        </p:txBody>
      </p:sp>
    </p:spTree>
    <p:extLst>
      <p:ext uri="{BB962C8B-B14F-4D97-AF65-F5344CB8AC3E}">
        <p14:creationId xmlns:p14="http://schemas.microsoft.com/office/powerpoint/2010/main" val="3487344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FDD5B1CE-FAE2-774F-BD1A-4C22CBC109DB}" type="slidenum">
              <a:rPr lang="es-ES" smtClean="0"/>
              <a:pPr/>
              <a:t>4</a:t>
            </a:fld>
            <a:endParaRPr lang="es-ES"/>
          </a:p>
        </p:txBody>
      </p:sp>
    </p:spTree>
    <p:extLst>
      <p:ext uri="{BB962C8B-B14F-4D97-AF65-F5344CB8AC3E}">
        <p14:creationId xmlns:p14="http://schemas.microsoft.com/office/powerpoint/2010/main" val="4129269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FDD5B1CE-FAE2-774F-BD1A-4C22CBC109DB}" type="slidenum">
              <a:rPr lang="es-ES" smtClean="0"/>
              <a:pPr/>
              <a:t>5</a:t>
            </a:fld>
            <a:endParaRPr lang="es-ES"/>
          </a:p>
        </p:txBody>
      </p:sp>
    </p:spTree>
    <p:extLst>
      <p:ext uri="{BB962C8B-B14F-4D97-AF65-F5344CB8AC3E}">
        <p14:creationId xmlns:p14="http://schemas.microsoft.com/office/powerpoint/2010/main" val="4024534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D5B1CE-FAE2-774F-BD1A-4C22CBC109D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990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1.bin"/></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solidFill>
          <a:srgbClr val="FFFFFF"/>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73C01CE-D4C7-E440-A3CF-B905A54DC5D0}"/>
              </a:ext>
            </a:extLst>
          </p:cNvPr>
          <p:cNvGrpSpPr/>
          <p:nvPr userDrawn="1"/>
        </p:nvGrpSpPr>
        <p:grpSpPr>
          <a:xfrm>
            <a:off x="10968246" y="82526"/>
            <a:ext cx="1132671" cy="151103"/>
            <a:chOff x="10703849" y="7006122"/>
            <a:chExt cx="1137095" cy="158623"/>
          </a:xfrm>
        </p:grpSpPr>
        <p:pic>
          <p:nvPicPr>
            <p:cNvPr id="4" name="Picture 3">
              <a:extLst>
                <a:ext uri="{FF2B5EF4-FFF2-40B4-BE49-F238E27FC236}">
                  <a16:creationId xmlns:a16="http://schemas.microsoft.com/office/drawing/2014/main" id="{A40F3EF0-D1AD-0045-A54B-8B323413043E}"/>
                </a:ext>
              </a:extLst>
            </p:cNvPr>
            <p:cNvPicPr>
              <a:picLocks noChangeAspect="1"/>
            </p:cNvPicPr>
            <p:nvPr userDrawn="1"/>
          </p:nvPicPr>
          <p:blipFill>
            <a:blip r:embed="rId2"/>
            <a:srcRect/>
            <a:stretch/>
          </p:blipFill>
          <p:spPr>
            <a:xfrm>
              <a:off x="10703849" y="7028935"/>
              <a:ext cx="801473" cy="108000"/>
            </a:xfrm>
            <a:prstGeom prst="rect">
              <a:avLst/>
            </a:prstGeom>
          </p:spPr>
        </p:pic>
        <p:pic>
          <p:nvPicPr>
            <p:cNvPr id="7" name="Picture 6">
              <a:extLst>
                <a:ext uri="{FF2B5EF4-FFF2-40B4-BE49-F238E27FC236}">
                  <a16:creationId xmlns:a16="http://schemas.microsoft.com/office/drawing/2014/main" id="{A75CDEE2-E597-6C43-9A49-244CE0DB1ECD}"/>
                </a:ext>
              </a:extLst>
            </p:cNvPr>
            <p:cNvPicPr>
              <a:picLocks noChangeAspect="1"/>
            </p:cNvPicPr>
            <p:nvPr userDrawn="1"/>
          </p:nvPicPr>
          <p:blipFill>
            <a:blip r:embed="rId3"/>
            <a:srcRect/>
            <a:stretch/>
          </p:blipFill>
          <p:spPr>
            <a:xfrm>
              <a:off x="11660944" y="7006122"/>
              <a:ext cx="180000" cy="144000"/>
            </a:xfrm>
            <a:prstGeom prst="rect">
              <a:avLst/>
            </a:prstGeom>
          </p:spPr>
        </p:pic>
        <p:sp>
          <p:nvSpPr>
            <p:cNvPr id="8" name="TextBox 7">
              <a:extLst>
                <a:ext uri="{FF2B5EF4-FFF2-40B4-BE49-F238E27FC236}">
                  <a16:creationId xmlns:a16="http://schemas.microsoft.com/office/drawing/2014/main" id="{B588DE77-652F-8A4B-8DDA-0A610A933D9E}"/>
                </a:ext>
              </a:extLst>
            </p:cNvPr>
            <p:cNvSpPr txBox="1"/>
            <p:nvPr userDrawn="1"/>
          </p:nvSpPr>
          <p:spPr>
            <a:xfrm>
              <a:off x="11556864" y="7010804"/>
              <a:ext cx="74026" cy="153941"/>
            </a:xfrm>
            <a:prstGeom prst="rect">
              <a:avLst/>
            </a:prstGeom>
            <a:noFill/>
          </p:spPr>
          <p:txBody>
            <a:bodyPr wrap="none" lIns="0" tIns="0" rIns="0" bIns="0" rtlCol="0">
              <a:spAutoFit/>
            </a:bodyPr>
            <a:lstStyle/>
            <a:p>
              <a:r>
                <a:rPr lang="es-ES_tradnl" sz="953" b="0" i="0">
                  <a:solidFill>
                    <a:srgbClr val="ADA8A8"/>
                  </a:solidFill>
                  <a:latin typeface="IBM Plex Sans Light" panose="020B0403050203000203" pitchFamily="34" charset="77"/>
                </a:rPr>
                <a:t>+</a:t>
              </a:r>
            </a:p>
          </p:txBody>
        </p:sp>
      </p:grpSp>
      <p:sp>
        <p:nvSpPr>
          <p:cNvPr id="10" name="Footer Placeholder 9">
            <a:extLst>
              <a:ext uri="{FF2B5EF4-FFF2-40B4-BE49-F238E27FC236}">
                <a16:creationId xmlns:a16="http://schemas.microsoft.com/office/drawing/2014/main" id="{748E6B5C-7146-C04B-9D2A-FAA87CAD0039}"/>
              </a:ext>
            </a:extLst>
          </p:cNvPr>
          <p:cNvSpPr>
            <a:spLocks noGrp="1"/>
          </p:cNvSpPr>
          <p:nvPr>
            <p:ph type="ftr" sz="quarter" idx="10"/>
          </p:nvPr>
        </p:nvSpPr>
        <p:spPr>
          <a:xfrm>
            <a:off x="251020" y="6707258"/>
            <a:ext cx="1772921" cy="88037"/>
          </a:xfrm>
        </p:spPr>
        <p:txBody>
          <a:bodyPr/>
          <a:lstStyle/>
          <a:p>
            <a:r>
              <a:rPr lang="es-ES" dirty="0"/>
              <a:t>IBM Consulting for </a:t>
            </a:r>
            <a:r>
              <a:rPr lang="es-ES" dirty="0" err="1"/>
              <a:t>CaixaBank </a:t>
            </a:r>
            <a:r>
              <a:rPr lang="en-US"/>
              <a:t>© 2022 IBM Corporation</a:t>
            </a:r>
            <a:endParaRPr lang="es-ES" dirty="0"/>
          </a:p>
        </p:txBody>
      </p:sp>
      <p:sp>
        <p:nvSpPr>
          <p:cNvPr id="11" name="Slide Number Placeholder 10">
            <a:extLst>
              <a:ext uri="{FF2B5EF4-FFF2-40B4-BE49-F238E27FC236}">
                <a16:creationId xmlns:a16="http://schemas.microsoft.com/office/drawing/2014/main" id="{146AB108-8B3D-C840-BA46-FD749313EDCE}"/>
              </a:ext>
            </a:extLst>
          </p:cNvPr>
          <p:cNvSpPr>
            <a:spLocks noGrp="1"/>
          </p:cNvSpPr>
          <p:nvPr>
            <p:ph type="sldNum" sz="quarter" idx="11"/>
          </p:nvPr>
        </p:nvSpPr>
        <p:spPr/>
        <p:txBody>
          <a:bodyPr/>
          <a:lstStyle/>
          <a:p>
            <a:fld id="{83D12659-0BB6-A945-A8E0-D08FB018CBB4}" type="slidenum">
              <a:rPr lang="es-ES" smtClean="0"/>
              <a:pPr/>
              <a:t>‹Nº›</a:t>
            </a:fld>
            <a:endParaRPr lang="es-ES"/>
          </a:p>
        </p:txBody>
      </p:sp>
    </p:spTree>
    <p:extLst>
      <p:ext uri="{BB962C8B-B14F-4D97-AF65-F5344CB8AC3E}">
        <p14:creationId xmlns:p14="http://schemas.microsoft.com/office/powerpoint/2010/main" val="3940161026"/>
      </p:ext>
    </p:extLst>
  </p:cSld>
  <p:clrMapOvr>
    <a:masterClrMapping/>
  </p:clrMapOvr>
  <p:extLst>
    <p:ext uri="{DCECCB84-F9BA-43D5-87BE-67443E8EF086}">
      <p15:sldGuideLst xmlns:p15="http://schemas.microsoft.com/office/powerpoint/2012/main">
        <p15:guide id="2" pos="3855">
          <p15:clr>
            <a:srgbClr val="FBAE40"/>
          </p15:clr>
        </p15:guide>
        <p15:guide id="3" pos="15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6" name="Picture"/>
          <p:cNvPicPr>
            <a:picLocks noChangeAspect="1"/>
          </p:cNvPicPr>
          <p:nvPr userDrawn="1"/>
        </p:nvPicPr>
        <p:blipFill>
          <a:blip r:embed="rId2"/>
          <a:srcRect/>
          <a:stretch/>
        </p:blipFill>
        <p:spPr>
          <a:xfrm>
            <a:off x="11191753" y="6273672"/>
            <a:ext cx="695449" cy="277477"/>
          </a:xfrm>
          <a:prstGeom prst="rect">
            <a:avLst/>
          </a:prstGeom>
        </p:spPr>
      </p:pic>
    </p:spTree>
    <p:extLst>
      <p:ext uri="{BB962C8B-B14F-4D97-AF65-F5344CB8AC3E}">
        <p14:creationId xmlns:p14="http://schemas.microsoft.com/office/powerpoint/2010/main" val="14702339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5726176"/>
          </a:xfrm>
        </p:spPr>
        <p:txBody>
          <a:bodyPr/>
          <a:lstStyle/>
          <a:p>
            <a:r>
              <a:rPr lang="en-US" dirty="0"/>
              <a:t>Click to edit Master title style</a:t>
            </a:r>
          </a:p>
        </p:txBody>
      </p:sp>
      <p:sp>
        <p:nvSpPr>
          <p:cNvPr id="7" name="Picture Placeholder"/>
          <p:cNvSpPr>
            <a:spLocks noGrp="1"/>
          </p:cNvSpPr>
          <p:nvPr>
            <p:ph type="pic" sz="quarter" idx="14"/>
          </p:nvPr>
        </p:nvSpPr>
        <p:spPr>
          <a:xfrm>
            <a:off x="6096000" y="0"/>
            <a:ext cx="6096000" cy="6858000"/>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41866643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5726176"/>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6812545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1072896"/>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28804865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1072896"/>
          </a:xfrm>
        </p:spPr>
        <p:txBody>
          <a:bodyPr/>
          <a:lstStyle/>
          <a:p>
            <a:r>
              <a:rPr lang="en-US" dirty="0"/>
              <a:t>Click to edit Master title style</a:t>
            </a:r>
          </a:p>
        </p:txBody>
      </p:sp>
      <p:sp>
        <p:nvSpPr>
          <p:cNvPr id="8" name="Text Placeholder"/>
          <p:cNvSpPr>
            <a:spLocks noGrp="1"/>
          </p:cNvSpPr>
          <p:nvPr>
            <p:ph type="body" sz="quarter" idx="13"/>
          </p:nvPr>
        </p:nvSpPr>
        <p:spPr>
          <a:xfrm>
            <a:off x="303592" y="1669096"/>
            <a:ext cx="5498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sz="quarter" idx="17"/>
          </p:nvPr>
        </p:nvSpPr>
        <p:spPr>
          <a:xfrm>
            <a:off x="6096000" y="0"/>
            <a:ext cx="3048000" cy="3429000"/>
          </a:xfrm>
          <a:solidFill>
            <a:schemeClr val="accent2"/>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10" name="Content Placeholder 2"/>
          <p:cNvSpPr>
            <a:spLocks noGrp="1"/>
          </p:cNvSpPr>
          <p:nvPr>
            <p:ph sz="quarter" idx="18"/>
          </p:nvPr>
        </p:nvSpPr>
        <p:spPr>
          <a:xfrm>
            <a:off x="9144000" y="0"/>
            <a:ext cx="3048000" cy="3429000"/>
          </a:xfrm>
          <a:solidFill>
            <a:srgbClr val="061F80"/>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12" name="Content Placeholder 3"/>
          <p:cNvSpPr>
            <a:spLocks noGrp="1"/>
          </p:cNvSpPr>
          <p:nvPr>
            <p:ph sz="quarter" idx="19"/>
          </p:nvPr>
        </p:nvSpPr>
        <p:spPr>
          <a:xfrm>
            <a:off x="6096000" y="3426885"/>
            <a:ext cx="6096000" cy="3431116"/>
          </a:xfrm>
          <a:solidFill>
            <a:srgbClr val="0530AD"/>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5766572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6096000" cy="3429001"/>
          </a:xfrm>
          <a:solidFill>
            <a:srgbClr val="0530AD"/>
          </a:solidFill>
        </p:spPr>
        <p:txBody>
          <a:bodyPr lIns="210312" tIns="201168" rIns="228600" bIns="228600"/>
          <a:lstStyle>
            <a:lvl1pPr>
              <a:defRPr>
                <a:solidFill>
                  <a:schemeClr val="tx1"/>
                </a:solidFill>
              </a:defRPr>
            </a:lvl1pPr>
          </a:lstStyle>
          <a:p>
            <a:r>
              <a:rPr lang="en-US" dirty="0"/>
              <a:t>Click to edit Master title style</a:t>
            </a:r>
          </a:p>
        </p:txBody>
      </p:sp>
      <p:sp>
        <p:nvSpPr>
          <p:cNvPr id="6" name="Content Placeholder 1"/>
          <p:cNvSpPr>
            <a:spLocks noGrp="1"/>
          </p:cNvSpPr>
          <p:nvPr>
            <p:ph sz="quarter" idx="17"/>
          </p:nvPr>
        </p:nvSpPr>
        <p:spPr>
          <a:xfrm>
            <a:off x="6096000" y="0"/>
            <a:ext cx="3048000" cy="3429000"/>
          </a:xfrm>
          <a:solidFill>
            <a:schemeClr val="accent2"/>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11" name="Content Placeholder 2"/>
          <p:cNvSpPr>
            <a:spLocks noGrp="1"/>
          </p:cNvSpPr>
          <p:nvPr>
            <p:ph sz="quarter" idx="18"/>
          </p:nvPr>
        </p:nvSpPr>
        <p:spPr>
          <a:xfrm>
            <a:off x="9144000" y="0"/>
            <a:ext cx="3048000" cy="3429000"/>
          </a:xfrm>
          <a:solidFill>
            <a:srgbClr val="061F80"/>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7" name="Content Placeholder 3"/>
          <p:cNvSpPr>
            <a:spLocks noGrp="1"/>
          </p:cNvSpPr>
          <p:nvPr>
            <p:ph sz="quarter" idx="20"/>
          </p:nvPr>
        </p:nvSpPr>
        <p:spPr>
          <a:xfrm>
            <a:off x="0" y="3426885"/>
            <a:ext cx="6096000" cy="3431116"/>
          </a:xfrm>
          <a:solidFill>
            <a:schemeClr val="tx1"/>
          </a:solidFill>
        </p:spPr>
        <p:txBody>
          <a:bodyPr lIns="219456" tIns="201168" rIns="228600" bIns="228600"/>
          <a:lstStyle>
            <a:lvl1pPr>
              <a:defRPr>
                <a:solidFill>
                  <a:schemeClr val="bg1"/>
                </a:solidFill>
              </a:defRPr>
            </a:lvl1pPr>
          </a:lstStyle>
          <a:p>
            <a:pPr lvl="0"/>
            <a:r>
              <a:rPr lang="en-US" dirty="0"/>
              <a:t>Click to edit Master text styles</a:t>
            </a:r>
          </a:p>
        </p:txBody>
      </p:sp>
      <p:sp>
        <p:nvSpPr>
          <p:cNvPr id="14" name="Content Placeholder 4"/>
          <p:cNvSpPr>
            <a:spLocks noGrp="1"/>
          </p:cNvSpPr>
          <p:nvPr>
            <p:ph sz="quarter" idx="19"/>
          </p:nvPr>
        </p:nvSpPr>
        <p:spPr>
          <a:xfrm>
            <a:off x="6096000" y="3426885"/>
            <a:ext cx="6096000" cy="3431116"/>
          </a:xfrm>
          <a:solidFill>
            <a:srgbClr val="0530AD"/>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29627507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12192000" cy="3425951"/>
          </a:xfrm>
          <a:noFill/>
        </p:spPr>
        <p:txBody>
          <a:bodyPr lIns="182880" tIns="164592" rIns="228600" bIns="228600"/>
          <a:lstStyle>
            <a:lvl1pPr>
              <a:defRPr sz="6400"/>
            </a:lvl1pPr>
          </a:lstStyle>
          <a:p>
            <a:r>
              <a:rPr lang="en-US" dirty="0"/>
              <a:t>Click to edit Master title style</a:t>
            </a:r>
          </a:p>
        </p:txBody>
      </p:sp>
      <p:sp>
        <p:nvSpPr>
          <p:cNvPr id="13" name="Content Placeholder 1"/>
          <p:cNvSpPr>
            <a:spLocks noGrp="1"/>
          </p:cNvSpPr>
          <p:nvPr>
            <p:ph sz="quarter" idx="20"/>
          </p:nvPr>
        </p:nvSpPr>
        <p:spPr>
          <a:xfrm>
            <a:off x="0" y="3426885"/>
            <a:ext cx="3048000" cy="3431116"/>
          </a:xfrm>
          <a:solidFill>
            <a:srgbClr val="061F80"/>
          </a:solidFill>
        </p:spPr>
        <p:txBody>
          <a:bodyPr lIns="219456" tIns="201168" rIns="228600" bIns="228600"/>
          <a:lstStyle>
            <a:lvl1pPr>
              <a:defRPr>
                <a:solidFill>
                  <a:schemeClr val="tx1"/>
                </a:solidFill>
              </a:defRPr>
            </a:lvl1pPr>
          </a:lstStyle>
          <a:p>
            <a:pPr lvl="0"/>
            <a:r>
              <a:rPr lang="en-US" dirty="0"/>
              <a:t>Click to edit Master text styles</a:t>
            </a:r>
          </a:p>
        </p:txBody>
      </p:sp>
      <p:sp>
        <p:nvSpPr>
          <p:cNvPr id="12" name="Content Placeholder 2"/>
          <p:cNvSpPr>
            <a:spLocks noGrp="1"/>
          </p:cNvSpPr>
          <p:nvPr>
            <p:ph sz="quarter" idx="19"/>
          </p:nvPr>
        </p:nvSpPr>
        <p:spPr>
          <a:xfrm>
            <a:off x="3048001" y="3426885"/>
            <a:ext cx="3048000" cy="3431116"/>
          </a:xfrm>
          <a:solidFill>
            <a:srgbClr val="054ADA"/>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9" name="Content Placeholder 3"/>
          <p:cNvSpPr>
            <a:spLocks noGrp="1"/>
          </p:cNvSpPr>
          <p:nvPr>
            <p:ph sz="quarter" idx="17"/>
          </p:nvPr>
        </p:nvSpPr>
        <p:spPr>
          <a:xfrm>
            <a:off x="6096000" y="3426883"/>
            <a:ext cx="3048000" cy="3431117"/>
          </a:xfrm>
          <a:solidFill>
            <a:schemeClr val="accent2"/>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0" name="Content Placeholder 4"/>
          <p:cNvSpPr>
            <a:spLocks noGrp="1"/>
          </p:cNvSpPr>
          <p:nvPr>
            <p:ph sz="quarter" idx="18"/>
          </p:nvPr>
        </p:nvSpPr>
        <p:spPr>
          <a:xfrm>
            <a:off x="9144000" y="3426883"/>
            <a:ext cx="3048000" cy="3431117"/>
          </a:xfrm>
          <a:solidFill>
            <a:srgbClr val="6EA6FF"/>
          </a:solidFill>
          <a:ln>
            <a:noFill/>
          </a:ln>
        </p:spPr>
        <p:txBody>
          <a:bodyPr lIns="219456" tIns="201168" rIns="228600" bIns="228600"/>
          <a:lstStyle>
            <a:lvl1pPr>
              <a:defRPr>
                <a:solidFill>
                  <a:schemeClr val="bg2"/>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16980784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12192000" cy="1701800"/>
          </a:xfrm>
          <a:solidFill>
            <a:schemeClr val="tx2"/>
          </a:solidFill>
        </p:spPr>
        <p:txBody>
          <a:bodyPr lIns="210312" tIns="201168" rIns="228600" bIns="228600"/>
          <a:lstStyle>
            <a:lvl1pPr>
              <a:defRPr>
                <a:solidFill>
                  <a:schemeClr val="bg1"/>
                </a:solidFill>
              </a:defRPr>
            </a:lvl1pPr>
          </a:lstStyle>
          <a:p>
            <a:r>
              <a:rPr lang="en-US" dirty="0"/>
              <a:t>Click to edit Master title style</a:t>
            </a:r>
          </a:p>
        </p:txBody>
      </p:sp>
      <p:sp>
        <p:nvSpPr>
          <p:cNvPr id="6" name="Picture Placeholder"/>
          <p:cNvSpPr>
            <a:spLocks noGrp="1"/>
          </p:cNvSpPr>
          <p:nvPr>
            <p:ph type="pic" sz="quarter" idx="12"/>
          </p:nvPr>
        </p:nvSpPr>
        <p:spPr>
          <a:xfrm>
            <a:off x="0" y="1701800"/>
            <a:ext cx="12192000" cy="5156200"/>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29598269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12192000" cy="6864096"/>
          </a:xfrm>
        </p:spPr>
        <p:txBody>
          <a:bodyPr lIns="91440" tIns="91440" rIns="91440" bIns="91440"/>
          <a:lstStyle/>
          <a:p>
            <a:r>
              <a:rPr lang="en-US" dirty="0"/>
              <a:t>Drag picture to placeholder or click icon to add</a:t>
            </a:r>
          </a:p>
        </p:txBody>
      </p:sp>
      <p:sp>
        <p:nvSpPr>
          <p:cNvPr id="6" name="Text Placeholder"/>
          <p:cNvSpPr>
            <a:spLocks noGrp="1"/>
          </p:cNvSpPr>
          <p:nvPr>
            <p:ph type="body" sz="quarter" idx="12"/>
          </p:nvPr>
        </p:nvSpPr>
        <p:spPr>
          <a:xfrm>
            <a:off x="-3" y="3429000"/>
            <a:ext cx="3048004" cy="3429000"/>
          </a:xfrm>
          <a:solidFill>
            <a:schemeClr val="tx2"/>
          </a:solidFill>
        </p:spPr>
        <p:txBody>
          <a:bodyPr lIns="219456" tIns="201168" rIns="228600" bIns="228600"/>
          <a:lstStyle>
            <a:lvl1pPr>
              <a:buClr>
                <a:schemeClr val="tx1"/>
              </a:buClr>
              <a:defRPr>
                <a:solidFill>
                  <a:schemeClr val="bg1"/>
                </a:solidFill>
              </a:defRPr>
            </a:lvl1pPr>
            <a:lvl2pPr>
              <a:buClrTx/>
              <a:defRPr sz="1333">
                <a:solidFill>
                  <a:schemeClr val="bg1"/>
                </a:solidFill>
              </a:defRPr>
            </a:lvl2pPr>
            <a:lvl3pPr>
              <a:buClrTx/>
              <a:defRPr sz="1333">
                <a:solidFill>
                  <a:schemeClr val="bg1"/>
                </a:solidFill>
              </a:defRPr>
            </a:lvl3pPr>
            <a:lvl4pPr>
              <a:buClrTx/>
              <a:defRPr sz="1333">
                <a:solidFill>
                  <a:schemeClr val="bg1"/>
                </a:solidFill>
              </a:defRPr>
            </a:lvl4pPr>
            <a:lvl5pPr>
              <a:buClrTx/>
              <a:defRPr sz="133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41231666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3048000" cy="6864096"/>
          </a:xfrm>
          <a:solidFill>
            <a:schemeClr val="accent2"/>
          </a:solidFill>
        </p:spPr>
        <p:txBody>
          <a:bodyPr lIns="219456" tIns="201168" rIns="228600" bIns="228600"/>
          <a:lstStyle>
            <a:lvl1pPr>
              <a:buClr>
                <a:schemeClr val="bg1"/>
              </a:buCl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quarter" idx="13"/>
          </p:nvPr>
        </p:nvSpPr>
        <p:spPr>
          <a:xfrm>
            <a:off x="3048000" y="0"/>
            <a:ext cx="3048000" cy="6864096"/>
          </a:xfrm>
          <a:solidFill>
            <a:srgbClr val="054ADA"/>
          </a:solidFill>
        </p:spPr>
        <p:txBody>
          <a:bodyPr lIns="219456" tIns="201168"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4"/>
          </p:nvPr>
        </p:nvSpPr>
        <p:spPr>
          <a:xfrm>
            <a:off x="6096000" y="0"/>
            <a:ext cx="3048000" cy="6864096"/>
          </a:xfrm>
          <a:solidFill>
            <a:srgbClr val="0530AD"/>
          </a:solidFill>
        </p:spPr>
        <p:txBody>
          <a:bodyPr lIns="219456" tIns="201168"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p:cNvSpPr>
            <a:spLocks noGrp="1"/>
          </p:cNvSpPr>
          <p:nvPr>
            <p:ph sz="quarter" idx="15"/>
          </p:nvPr>
        </p:nvSpPr>
        <p:spPr>
          <a:xfrm>
            <a:off x="9144000" y="0"/>
            <a:ext cx="3048000" cy="6864096"/>
          </a:xfrm>
          <a:solidFill>
            <a:srgbClr val="061F80"/>
          </a:solidFill>
        </p:spPr>
        <p:txBody>
          <a:bodyPr lIns="219456" tIns="201168"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16686670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1072896"/>
          </a:xfrm>
        </p:spPr>
        <p:txBody>
          <a:bodyPr/>
          <a:lstStyle/>
          <a:p>
            <a:r>
              <a:rPr lang="en-US" dirty="0"/>
              <a:t>Click to edit Master title style</a:t>
            </a:r>
          </a:p>
        </p:txBody>
      </p:sp>
      <p:sp>
        <p:nvSpPr>
          <p:cNvPr id="6" name="Text Placeholder"/>
          <p:cNvSpPr>
            <a:spLocks noGrp="1"/>
          </p:cNvSpPr>
          <p:nvPr>
            <p:ph type="body" sz="quarter" idx="12"/>
          </p:nvPr>
        </p:nvSpPr>
        <p:spPr>
          <a:xfrm>
            <a:off x="303592" y="1669096"/>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p:cNvSpPr>
            <a:spLocks noGrp="1"/>
          </p:cNvSpPr>
          <p:nvPr>
            <p:ph sz="quarter" idx="13"/>
          </p:nvPr>
        </p:nvSpPr>
        <p:spPr>
          <a:xfrm>
            <a:off x="3352800" y="1669096"/>
            <a:ext cx="8534400"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193090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imag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68" y="611"/>
            <a:ext cx="12178064" cy="6856780"/>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10" name="Picture">
            <a:extLst>
              <a:ext uri="{FF2B5EF4-FFF2-40B4-BE49-F238E27FC236}">
                <a16:creationId xmlns:a16="http://schemas.microsoft.com/office/drawing/2014/main" id="{AF27D010-9F2C-E24B-9425-1712E900993B}"/>
              </a:ext>
            </a:extLst>
          </p:cNvPr>
          <p:cNvPicPr>
            <a:picLocks noChangeAspect="1"/>
          </p:cNvPicPr>
          <p:nvPr userDrawn="1"/>
        </p:nvPicPr>
        <p:blipFill>
          <a:blip r:embed="rId3"/>
          <a:srcRect/>
          <a:stretch/>
        </p:blipFill>
        <p:spPr>
          <a:xfrm>
            <a:off x="11191753" y="6273672"/>
            <a:ext cx="695449" cy="277477"/>
          </a:xfrm>
          <a:prstGeom prst="rect">
            <a:avLst/>
          </a:prstGeom>
        </p:spPr>
      </p:pic>
    </p:spTree>
    <p:extLst>
      <p:ext uri="{BB962C8B-B14F-4D97-AF65-F5344CB8AC3E}">
        <p14:creationId xmlns:p14="http://schemas.microsoft.com/office/powerpoint/2010/main" val="261010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282979" y="256032"/>
            <a:ext cx="5522976" cy="1072896"/>
          </a:xfrm>
        </p:spPr>
        <p:txBody>
          <a:bodyPr/>
          <a:lstStyle/>
          <a:p>
            <a:r>
              <a:rPr lang="en-US" dirty="0"/>
              <a:t>Click to edit Master title style</a:t>
            </a:r>
          </a:p>
        </p:txBody>
      </p:sp>
      <p:sp>
        <p:nvSpPr>
          <p:cNvPr id="6" name="Text Placeholder"/>
          <p:cNvSpPr>
            <a:spLocks noGrp="1"/>
          </p:cNvSpPr>
          <p:nvPr>
            <p:ph type="body" sz="quarter" idx="12"/>
          </p:nvPr>
        </p:nvSpPr>
        <p:spPr>
          <a:xfrm>
            <a:off x="306155" y="1669096"/>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36693803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1072896"/>
          </a:xfrm>
        </p:spPr>
        <p:txBody>
          <a:bodyPr/>
          <a:lstStyle/>
          <a:p>
            <a:r>
              <a:rPr lang="en-US" dirty="0"/>
              <a:t>Click to edit Master title style</a:t>
            </a:r>
          </a:p>
        </p:txBody>
      </p:sp>
      <p:sp>
        <p:nvSpPr>
          <p:cNvPr id="8" name="Text Placeholder 1"/>
          <p:cNvSpPr>
            <a:spLocks noGrp="1"/>
          </p:cNvSpPr>
          <p:nvPr>
            <p:ph type="body" sz="quarter" idx="13"/>
          </p:nvPr>
        </p:nvSpPr>
        <p:spPr>
          <a:xfrm>
            <a:off x="303592" y="1669096"/>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5"/>
          </p:nvPr>
        </p:nvSpPr>
        <p:spPr>
          <a:xfrm>
            <a:off x="3351592" y="1669096"/>
            <a:ext cx="2450592" cy="4336288"/>
          </a:xfrm>
        </p:spPr>
        <p:txBody>
          <a:bodyPr/>
          <a:lstStyle>
            <a:lvl1pPr>
              <a:spcBef>
                <a:spcPts val="400"/>
              </a:spcBef>
              <a:defRPr sz="1867"/>
            </a:lvl1pPr>
            <a:lvl2pPr>
              <a:spcBef>
                <a:spcPts val="1467"/>
              </a:spcBef>
              <a:defRPr sz="1867"/>
            </a:lvl2pPr>
            <a:lvl3pPr>
              <a:spcBef>
                <a:spcPts val="1467"/>
              </a:spcBef>
              <a:defRPr sz="1867"/>
            </a:lvl3pPr>
            <a:lvl4pPr>
              <a:spcBef>
                <a:spcPts val="1467"/>
              </a:spcBef>
              <a:defRPr sz="1867"/>
            </a:lvl4pPr>
            <a:lvl5pPr>
              <a:spcBef>
                <a:spcPts val="1467"/>
              </a:spcBef>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6096000" y="0"/>
            <a:ext cx="6096000" cy="6858000"/>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21582518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1072896"/>
          </a:xfrm>
        </p:spPr>
        <p:txBody>
          <a:bodyPr/>
          <a:lstStyle/>
          <a:p>
            <a:r>
              <a:rPr lang="en-US" dirty="0"/>
              <a:t>Click to edit Master title style</a:t>
            </a:r>
          </a:p>
        </p:txBody>
      </p:sp>
      <p:sp>
        <p:nvSpPr>
          <p:cNvPr id="6" name="Text Placeholder 1"/>
          <p:cNvSpPr>
            <a:spLocks noGrp="1"/>
          </p:cNvSpPr>
          <p:nvPr>
            <p:ph type="body" sz="quarter" idx="12"/>
          </p:nvPr>
        </p:nvSpPr>
        <p:spPr>
          <a:xfrm>
            <a:off x="303592" y="1669096"/>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3340608" y="1694496"/>
            <a:ext cx="2450592" cy="4336288"/>
          </a:xfrm>
        </p:spPr>
        <p:txBody>
          <a:bodyPr/>
          <a:lstStyle>
            <a:lvl1pPr>
              <a:spcBef>
                <a:spcPts val="400"/>
              </a:spcBef>
              <a:defRPr sz="1333"/>
            </a:lvl1pPr>
            <a:lvl2pPr>
              <a:spcBef>
                <a:spcPts val="400"/>
              </a:spcBef>
              <a:defRPr sz="1333"/>
            </a:lvl2pPr>
            <a:lvl3pPr>
              <a:spcBef>
                <a:spcPts val="400"/>
              </a:spcBef>
              <a:defRPr sz="1333"/>
            </a:lvl3pPr>
            <a:lvl4pPr>
              <a:spcBef>
                <a:spcPts val="400"/>
              </a:spcBef>
              <a:defRPr sz="1333"/>
            </a:lvl4pPr>
            <a:lvl5pPr>
              <a:spcBef>
                <a:spcPts val="400"/>
              </a:spcBef>
              <a:defRPr sz="13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6386192" y="1632520"/>
            <a:ext cx="5522976" cy="4372864"/>
          </a:xfrm>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27423310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303592" y="268224"/>
            <a:ext cx="2450592" cy="5726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p:cNvSpPr>
            <a:spLocks noGrp="1"/>
          </p:cNvSpPr>
          <p:nvPr>
            <p:ph type="tbl" sz="quarter" idx="13"/>
          </p:nvPr>
        </p:nvSpPr>
        <p:spPr>
          <a:xfrm>
            <a:off x="3340609" y="268224"/>
            <a:ext cx="8546501" cy="5726176"/>
          </a:xfrm>
        </p:spPr>
        <p:txBody>
          <a:bodyPr lIns="0" tIns="0" rIns="91440" bIns="91440"/>
          <a:lstStyle/>
          <a:p>
            <a:r>
              <a:rPr lang="en-US" dirty="0"/>
              <a:t>Click icon to add table</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39279688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12903498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9539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1072896"/>
          </a:xfrm>
        </p:spPr>
        <p:txBody>
          <a:bodyPr/>
          <a:lstStyle/>
          <a:p>
            <a:r>
              <a:rPr lang="en-US" dirty="0"/>
              <a:t>Click to edit Master title style</a:t>
            </a:r>
          </a:p>
        </p:txBody>
      </p:sp>
      <p:sp>
        <p:nvSpPr>
          <p:cNvPr id="8" name="Text Placeholder 1"/>
          <p:cNvSpPr>
            <a:spLocks noGrp="1"/>
          </p:cNvSpPr>
          <p:nvPr>
            <p:ph type="body" sz="quarter" idx="13"/>
          </p:nvPr>
        </p:nvSpPr>
        <p:spPr>
          <a:xfrm>
            <a:off x="292608" y="1682496"/>
            <a:ext cx="5498592" cy="1746504"/>
          </a:xfrm>
        </p:spPr>
        <p:txBody>
          <a:bodyPr/>
          <a:lstStyle>
            <a:lvl1pPr>
              <a:spcBef>
                <a:spcPts val="0"/>
              </a:spcBef>
              <a:defRPr sz="1333"/>
            </a:lvl1pPr>
            <a:lvl2pPr marL="0" indent="0">
              <a:spcBef>
                <a:spcPts val="0"/>
              </a:spcBef>
              <a:buNone/>
              <a:defRPr/>
            </a:lvl2pPr>
            <a:lvl3pPr marL="268813" indent="0">
              <a:buNone/>
              <a:defRPr/>
            </a:lvl3pPr>
            <a:lvl4pPr marL="579960" indent="0">
              <a:buNone/>
              <a:defRPr/>
            </a:lvl4pPr>
            <a:lvl5pPr marL="842423" indent="0">
              <a:buNone/>
              <a:defRPr/>
            </a:lvl5pPr>
          </a:lstStyle>
          <a:p>
            <a:pPr lvl="0"/>
            <a:r>
              <a:rPr lang="en-US" dirty="0"/>
              <a:t>Click to edit Master text styles</a:t>
            </a:r>
          </a:p>
        </p:txBody>
      </p:sp>
      <p:sp>
        <p:nvSpPr>
          <p:cNvPr id="6" name="Text Placeholder 2">
            <a:extLst>
              <a:ext uri="{FF2B5EF4-FFF2-40B4-BE49-F238E27FC236}">
                <a16:creationId xmlns:a16="http://schemas.microsoft.com/office/drawing/2014/main" id="{11C6F2CA-B8B6-BF4F-8900-E2319DA9DD35}"/>
              </a:ext>
            </a:extLst>
          </p:cNvPr>
          <p:cNvSpPr>
            <a:spLocks noGrp="1"/>
          </p:cNvSpPr>
          <p:nvPr>
            <p:ph type="body" sz="quarter" idx="14"/>
          </p:nvPr>
        </p:nvSpPr>
        <p:spPr>
          <a:xfrm>
            <a:off x="292608" y="4279392"/>
            <a:ext cx="8546592" cy="1743456"/>
          </a:xfrm>
        </p:spPr>
        <p:txBody>
          <a:bodyPr anchor="b"/>
          <a:lstStyle>
            <a:lvl1pPr>
              <a:spcBef>
                <a:spcPts val="400"/>
              </a:spcBef>
              <a:defRPr sz="800"/>
            </a:lvl1pPr>
            <a:lvl2pPr>
              <a:defRPr sz="800"/>
            </a:lvl2pPr>
            <a:lvl3pPr>
              <a:defRPr sz="800"/>
            </a:lvl3pPr>
            <a:lvl4pPr>
              <a:defRPr sz="800"/>
            </a:lvl4pPr>
            <a:lvl5pPr>
              <a:defRPr sz="800"/>
            </a:lvl5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39482375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3077584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imag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68" y="609"/>
            <a:ext cx="12178064" cy="6856779"/>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F7EA8AAE-0BDE-7D4C-B52A-496FD9C298D3}"/>
              </a:ext>
            </a:extLst>
          </p:cNvPr>
          <p:cNvPicPr>
            <a:picLocks noChangeAspect="1"/>
          </p:cNvPicPr>
          <p:nvPr userDrawn="1"/>
        </p:nvPicPr>
        <p:blipFill>
          <a:blip r:embed="rId3"/>
          <a:srcRect/>
          <a:stretch/>
        </p:blipFill>
        <p:spPr>
          <a:xfrm>
            <a:off x="11191753" y="6273672"/>
            <a:ext cx="695449" cy="277477"/>
          </a:xfrm>
          <a:prstGeom prst="rect">
            <a:avLst/>
          </a:prstGeom>
        </p:spPr>
      </p:pic>
    </p:spTree>
    <p:extLst>
      <p:ext uri="{BB962C8B-B14F-4D97-AF65-F5344CB8AC3E}">
        <p14:creationId xmlns:p14="http://schemas.microsoft.com/office/powerpoint/2010/main" val="1328834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image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71" y="609"/>
            <a:ext cx="12178061" cy="6856779"/>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2F8C8987-724F-6B47-A6B9-8E11DF00B812}"/>
              </a:ext>
            </a:extLst>
          </p:cNvPr>
          <p:cNvPicPr>
            <a:picLocks noChangeAspect="1"/>
          </p:cNvPicPr>
          <p:nvPr userDrawn="1"/>
        </p:nvPicPr>
        <p:blipFill>
          <a:blip r:embed="rId3"/>
          <a:srcRect/>
          <a:stretch/>
        </p:blipFill>
        <p:spPr>
          <a:xfrm>
            <a:off x="11191753" y="6273672"/>
            <a:ext cx="695449" cy="277477"/>
          </a:xfrm>
          <a:prstGeom prst="rect">
            <a:avLst/>
          </a:prstGeom>
        </p:spPr>
      </p:pic>
    </p:spTree>
    <p:extLst>
      <p:ext uri="{BB962C8B-B14F-4D97-AF65-F5344CB8AC3E}">
        <p14:creationId xmlns:p14="http://schemas.microsoft.com/office/powerpoint/2010/main" val="793704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71" y="612"/>
            <a:ext cx="12178061" cy="6856777"/>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7B48B5CA-5BC1-8844-81E1-24543A8F2C9A}"/>
              </a:ext>
            </a:extLst>
          </p:cNvPr>
          <p:cNvPicPr>
            <a:picLocks noChangeAspect="1"/>
          </p:cNvPicPr>
          <p:nvPr userDrawn="1"/>
        </p:nvPicPr>
        <p:blipFill>
          <a:blip r:embed="rId3"/>
          <a:srcRect/>
          <a:stretch/>
        </p:blipFill>
        <p:spPr>
          <a:xfrm>
            <a:off x="11191753" y="6273672"/>
            <a:ext cx="695449" cy="277477"/>
          </a:xfrm>
          <a:prstGeom prst="rect">
            <a:avLst/>
          </a:prstGeom>
        </p:spPr>
      </p:pic>
    </p:spTree>
    <p:extLst>
      <p:ext uri="{BB962C8B-B14F-4D97-AF65-F5344CB8AC3E}">
        <p14:creationId xmlns:p14="http://schemas.microsoft.com/office/powerpoint/2010/main" val="1267723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image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596131-38DE-3A44-BE82-CDD2A1709808}"/>
              </a:ext>
            </a:extLst>
          </p:cNvPr>
          <p:cNvPicPr>
            <a:picLocks noChangeAspect="1"/>
          </p:cNvPicPr>
          <p:nvPr userDrawn="1"/>
        </p:nvPicPr>
        <p:blipFill>
          <a:blip r:embed="rId2"/>
          <a:stretch>
            <a:fillRect/>
          </a:stretch>
        </p:blipFill>
        <p:spPr>
          <a:xfrm>
            <a:off x="0" y="1"/>
            <a:ext cx="12192000" cy="6864627"/>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p>
            <a:r>
              <a:rPr lang="en-US" dirty="0"/>
              <a:t>Group Name / DOC ID / Month XX, 2022 / © 2022 IBM Corporation</a:t>
            </a:r>
          </a:p>
        </p:txBody>
      </p:sp>
      <p:pic>
        <p:nvPicPr>
          <p:cNvPr id="6" name="Picture"/>
          <p:cNvPicPr>
            <a:picLocks noChangeAspect="1"/>
          </p:cNvPicPr>
          <p:nvPr userDrawn="1"/>
        </p:nvPicPr>
        <p:blipFill>
          <a:blip r:embed="rId3"/>
          <a:srcRect/>
          <a:stretch/>
        </p:blipFill>
        <p:spPr>
          <a:xfrm>
            <a:off x="11191753" y="6273672"/>
            <a:ext cx="695449" cy="277477"/>
          </a:xfrm>
          <a:prstGeom prst="rect">
            <a:avLst/>
          </a:prstGeom>
        </p:spPr>
      </p:pic>
    </p:spTree>
    <p:extLst>
      <p:ext uri="{BB962C8B-B14F-4D97-AF65-F5344CB8AC3E}">
        <p14:creationId xmlns:p14="http://schemas.microsoft.com/office/powerpoint/2010/main" val="257542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image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6EA217-D975-DE4B-A991-B3A7FEFBAC32}"/>
              </a:ext>
            </a:extLst>
          </p:cNvPr>
          <p:cNvPicPr>
            <a:picLocks noChangeAspect="1"/>
          </p:cNvPicPr>
          <p:nvPr userDrawn="1"/>
        </p:nvPicPr>
        <p:blipFill>
          <a:blip r:embed="rId2"/>
          <a:srcRect/>
          <a:stretch/>
        </p:blipFill>
        <p:spPr>
          <a:xfrm>
            <a:off x="14916" y="5080"/>
            <a:ext cx="12171208" cy="6852920"/>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9FC9FB8B-2D23-D949-963B-B1200DEDE836}"/>
              </a:ext>
            </a:extLst>
          </p:cNvPr>
          <p:cNvPicPr>
            <a:picLocks noChangeAspect="1"/>
          </p:cNvPicPr>
          <p:nvPr userDrawn="1"/>
        </p:nvPicPr>
        <p:blipFill>
          <a:blip r:embed="rId3"/>
          <a:srcRect/>
          <a:stretch/>
        </p:blipFill>
        <p:spPr>
          <a:xfrm>
            <a:off x="11191753" y="6273672"/>
            <a:ext cx="695449" cy="277477"/>
          </a:xfrm>
          <a:prstGeom prst="rect">
            <a:avLst/>
          </a:prstGeom>
        </p:spPr>
      </p:pic>
    </p:spTree>
    <p:extLst>
      <p:ext uri="{BB962C8B-B14F-4D97-AF65-F5344CB8AC3E}">
        <p14:creationId xmlns:p14="http://schemas.microsoft.com/office/powerpoint/2010/main" val="2197393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image 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71" y="612"/>
            <a:ext cx="12178060" cy="6856777"/>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14C6F24E-1E96-144E-A44F-8124FE9D9BA3}"/>
              </a:ext>
            </a:extLst>
          </p:cNvPr>
          <p:cNvPicPr>
            <a:picLocks noChangeAspect="1"/>
          </p:cNvPicPr>
          <p:nvPr userDrawn="1"/>
        </p:nvPicPr>
        <p:blipFill>
          <a:blip r:embed="rId3"/>
          <a:srcRect/>
          <a:stretch/>
        </p:blipFill>
        <p:spPr>
          <a:xfrm>
            <a:off x="11191753" y="6273672"/>
            <a:ext cx="695449" cy="277477"/>
          </a:xfrm>
          <a:prstGeom prst="rect">
            <a:avLst/>
          </a:prstGeom>
        </p:spPr>
      </p:pic>
    </p:spTree>
    <p:extLst>
      <p:ext uri="{BB962C8B-B14F-4D97-AF65-F5344CB8AC3E}">
        <p14:creationId xmlns:p14="http://schemas.microsoft.com/office/powerpoint/2010/main" val="4287562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image 8">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71" y="609"/>
            <a:ext cx="12178060" cy="6856776"/>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BE20C7ED-E83C-DE49-B49C-6FE6E39CB338}"/>
              </a:ext>
            </a:extLst>
          </p:cNvPr>
          <p:cNvPicPr>
            <a:picLocks noChangeAspect="1"/>
          </p:cNvPicPr>
          <p:nvPr userDrawn="1"/>
        </p:nvPicPr>
        <p:blipFill>
          <a:blip r:embed="rId3"/>
          <a:srcRect/>
          <a:stretch/>
        </p:blipFill>
        <p:spPr>
          <a:xfrm>
            <a:off x="11191753" y="6273672"/>
            <a:ext cx="695449" cy="277477"/>
          </a:xfrm>
          <a:prstGeom prst="rect">
            <a:avLst/>
          </a:prstGeom>
        </p:spPr>
      </p:pic>
    </p:spTree>
    <p:extLst>
      <p:ext uri="{BB962C8B-B14F-4D97-AF65-F5344CB8AC3E}">
        <p14:creationId xmlns:p14="http://schemas.microsoft.com/office/powerpoint/2010/main" val="2080091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298750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solidFill>
          <a:srgbClr val="BAE6FF"/>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F3AE47-5651-5044-AEEF-0FCC836DB586}"/>
              </a:ext>
            </a:extLst>
          </p:cNvPr>
          <p:cNvSpPr>
            <a:spLocks noGrp="1"/>
          </p:cNvSpPr>
          <p:nvPr>
            <p:ph type="ftr" sz="quarter" idx="10"/>
          </p:nvPr>
        </p:nvSpPr>
        <p:spPr/>
        <p:txBody>
          <a:bodyPr/>
          <a:lstStyle>
            <a:lvl1pPr>
              <a:defRPr>
                <a:solidFill>
                  <a:srgbClr val="565151"/>
                </a:solidFill>
              </a:defRPr>
            </a:lvl1pPr>
          </a:lstStyle>
          <a:p>
            <a:r>
              <a:rPr lang="es-ES" dirty="0"/>
              <a:t>IBM Consulting for </a:t>
            </a:r>
            <a:r>
              <a:rPr lang="es-ES" dirty="0" err="1"/>
              <a:t>CaixaBank </a:t>
            </a:r>
            <a:r>
              <a:rPr lang="en-US"/>
              <a:t>© 2022 IBM Corporation</a:t>
            </a:r>
            <a:endParaRPr lang="es-ES" dirty="0"/>
          </a:p>
        </p:txBody>
      </p:sp>
      <p:sp>
        <p:nvSpPr>
          <p:cNvPr id="9" name="Slide Number Placeholder 8">
            <a:extLst>
              <a:ext uri="{FF2B5EF4-FFF2-40B4-BE49-F238E27FC236}">
                <a16:creationId xmlns:a16="http://schemas.microsoft.com/office/drawing/2014/main" id="{1575CF49-0C90-B242-A71C-FB000DF2B2BD}"/>
              </a:ext>
            </a:extLst>
          </p:cNvPr>
          <p:cNvSpPr>
            <a:spLocks noGrp="1"/>
          </p:cNvSpPr>
          <p:nvPr>
            <p:ph type="sldNum" sz="quarter" idx="11"/>
          </p:nvPr>
        </p:nvSpPr>
        <p:spPr/>
        <p:txBody>
          <a:bodyPr/>
          <a:lstStyle/>
          <a:p>
            <a:fld id="{83D12659-0BB6-A945-A8E0-D08FB018CBB4}" type="slidenum">
              <a:rPr lang="es-ES" smtClean="0"/>
              <a:pPr/>
              <a:t>‹Nº›</a:t>
            </a:fld>
            <a:endParaRPr lang="es-ES"/>
          </a:p>
        </p:txBody>
      </p:sp>
      <p:grpSp>
        <p:nvGrpSpPr>
          <p:cNvPr id="10" name="Group 9">
            <a:extLst>
              <a:ext uri="{FF2B5EF4-FFF2-40B4-BE49-F238E27FC236}">
                <a16:creationId xmlns:a16="http://schemas.microsoft.com/office/drawing/2014/main" id="{CBC58F91-AF32-8E4A-B246-6191EBBD35C3}"/>
              </a:ext>
            </a:extLst>
          </p:cNvPr>
          <p:cNvGrpSpPr/>
          <p:nvPr userDrawn="1"/>
        </p:nvGrpSpPr>
        <p:grpSpPr>
          <a:xfrm>
            <a:off x="10968246" y="82526"/>
            <a:ext cx="1132671" cy="151103"/>
            <a:chOff x="10703849" y="7006122"/>
            <a:chExt cx="1137095" cy="158623"/>
          </a:xfrm>
        </p:grpSpPr>
        <p:pic>
          <p:nvPicPr>
            <p:cNvPr id="11" name="Picture 10">
              <a:extLst>
                <a:ext uri="{FF2B5EF4-FFF2-40B4-BE49-F238E27FC236}">
                  <a16:creationId xmlns:a16="http://schemas.microsoft.com/office/drawing/2014/main" id="{CDDF5C7F-6C4A-8C4F-B529-394FEDB35A94}"/>
                </a:ext>
              </a:extLst>
            </p:cNvPr>
            <p:cNvPicPr>
              <a:picLocks noChangeAspect="1"/>
            </p:cNvPicPr>
            <p:nvPr userDrawn="1"/>
          </p:nvPicPr>
          <p:blipFill>
            <a:blip r:embed="rId2"/>
            <a:srcRect/>
            <a:stretch/>
          </p:blipFill>
          <p:spPr>
            <a:xfrm>
              <a:off x="10703849" y="7028935"/>
              <a:ext cx="801473" cy="107999"/>
            </a:xfrm>
            <a:prstGeom prst="rect">
              <a:avLst/>
            </a:prstGeom>
          </p:spPr>
        </p:pic>
        <p:pic>
          <p:nvPicPr>
            <p:cNvPr id="12" name="Picture 11">
              <a:extLst>
                <a:ext uri="{FF2B5EF4-FFF2-40B4-BE49-F238E27FC236}">
                  <a16:creationId xmlns:a16="http://schemas.microsoft.com/office/drawing/2014/main" id="{F21B9FE0-A67B-7742-9C5C-BBFDBBDC785E}"/>
                </a:ext>
              </a:extLst>
            </p:cNvPr>
            <p:cNvPicPr>
              <a:picLocks noChangeAspect="1"/>
            </p:cNvPicPr>
            <p:nvPr userDrawn="1"/>
          </p:nvPicPr>
          <p:blipFill>
            <a:blip r:embed="rId3"/>
            <a:srcRect/>
            <a:stretch/>
          </p:blipFill>
          <p:spPr>
            <a:xfrm>
              <a:off x="11660944" y="7006122"/>
              <a:ext cx="180000" cy="144000"/>
            </a:xfrm>
            <a:prstGeom prst="rect">
              <a:avLst/>
            </a:prstGeom>
          </p:spPr>
        </p:pic>
        <p:sp>
          <p:nvSpPr>
            <p:cNvPr id="13" name="TextBox 12">
              <a:extLst>
                <a:ext uri="{FF2B5EF4-FFF2-40B4-BE49-F238E27FC236}">
                  <a16:creationId xmlns:a16="http://schemas.microsoft.com/office/drawing/2014/main" id="{75F15B85-6CBA-8548-A4FC-56BBAD37185B}"/>
                </a:ext>
              </a:extLst>
            </p:cNvPr>
            <p:cNvSpPr txBox="1"/>
            <p:nvPr userDrawn="1"/>
          </p:nvSpPr>
          <p:spPr>
            <a:xfrm>
              <a:off x="11556864" y="7010804"/>
              <a:ext cx="74026" cy="153941"/>
            </a:xfrm>
            <a:prstGeom prst="rect">
              <a:avLst/>
            </a:prstGeom>
            <a:noFill/>
          </p:spPr>
          <p:txBody>
            <a:bodyPr wrap="none" lIns="0" tIns="0" rIns="0" bIns="0" rtlCol="0">
              <a:spAutoFit/>
            </a:bodyPr>
            <a:lstStyle/>
            <a:p>
              <a:r>
                <a:rPr lang="es-ES_tradnl" sz="953" b="0" i="0">
                  <a:solidFill>
                    <a:srgbClr val="565151"/>
                  </a:solidFill>
                  <a:latin typeface="IBM Plex Sans Light" panose="020B0403050203000203" pitchFamily="34" charset="77"/>
                </a:rPr>
                <a:t>+</a:t>
              </a:r>
            </a:p>
          </p:txBody>
        </p:sp>
      </p:grpSp>
    </p:spTree>
    <p:extLst>
      <p:ext uri="{BB962C8B-B14F-4D97-AF65-F5344CB8AC3E}">
        <p14:creationId xmlns:p14="http://schemas.microsoft.com/office/powerpoint/2010/main" val="259520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66800"/>
          </a:xfrm>
        </p:spPr>
        <p:txBody>
          <a:bodyPr/>
          <a:lstStyle>
            <a:lvl1pPr>
              <a:defRPr>
                <a:solidFill>
                  <a:schemeClr val="accent2"/>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92608" y="1658112"/>
            <a:ext cx="5498592" cy="4336288"/>
          </a:xfrm>
        </p:spPr>
        <p:txBody>
          <a:bodyPr/>
          <a:lstStyle>
            <a:lvl1pPr>
              <a:spcBef>
                <a:spcPts val="0"/>
              </a:spcBef>
              <a:defRPr>
                <a:solidFill>
                  <a:schemeClr val="accent2"/>
                </a:solidFill>
              </a:defRPr>
            </a:lvl1pPr>
            <a:lvl2pPr marL="0" indent="0">
              <a:spcBef>
                <a:spcPts val="0"/>
              </a:spcBef>
              <a:buNone/>
              <a:defRPr>
                <a:solidFill>
                  <a:schemeClr val="accent2"/>
                </a:solidFill>
              </a:defRPr>
            </a:lvl2pPr>
            <a:lvl3pPr marL="268807" indent="0">
              <a:buNone/>
              <a:defRPr/>
            </a:lvl3pPr>
            <a:lvl4pPr marL="579946" indent="0">
              <a:buNone/>
              <a:defRPr/>
            </a:lvl4pPr>
            <a:lvl5pPr marL="842402"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2"/>
          </p:nvPr>
        </p:nvSpPr>
        <p:spPr>
          <a:xfrm>
            <a:off x="6388608" y="1658112"/>
            <a:ext cx="5498592" cy="4336288"/>
          </a:xfrm>
        </p:spPr>
        <p:txBody>
          <a:bodyPr/>
          <a:lstStyle>
            <a:lvl1pPr>
              <a:spcBef>
                <a:spcPts val="0"/>
              </a:spcBef>
              <a:defRPr>
                <a:solidFill>
                  <a:schemeClr val="accent2"/>
                </a:solidFill>
              </a:defRPr>
            </a:lvl1pPr>
            <a:lvl2pPr marL="0" indent="0">
              <a:spcBef>
                <a:spcPts val="0"/>
              </a:spcBef>
              <a:buNone/>
              <a:defRPr>
                <a:solidFill>
                  <a:schemeClr val="accent2"/>
                </a:solidFill>
              </a:defRPr>
            </a:lvl2pPr>
            <a:lvl3pPr marL="268807" indent="0">
              <a:buNone/>
              <a:defRPr/>
            </a:lvl3pPr>
            <a:lvl4pPr marL="579946" indent="0">
              <a:buNone/>
              <a:defRPr/>
            </a:lvl4pPr>
            <a:lvl5pPr marL="842402"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353769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292608" y="292608"/>
            <a:ext cx="5510784" cy="1072896"/>
          </a:xfrm>
        </p:spPr>
        <p:txBody>
          <a:bodyPr/>
          <a:lstStyle>
            <a:lvl1pPr>
              <a:defRPr sz="2133">
                <a:solidFill>
                  <a:schemeClr val="accent2"/>
                </a:solidFill>
              </a:defRPr>
            </a:lvl1pPr>
          </a:lstStyle>
          <a:p>
            <a:r>
              <a:rPr lang="en-US"/>
              <a:t>Click to edit Master title style</a:t>
            </a:r>
            <a:endParaRPr lang="en-US" dirty="0"/>
          </a:p>
        </p:txBody>
      </p:sp>
      <p:sp>
        <p:nvSpPr>
          <p:cNvPr id="6" name="Text Placeholder"/>
          <p:cNvSpPr>
            <a:spLocks noGrp="1"/>
          </p:cNvSpPr>
          <p:nvPr>
            <p:ph type="body" sz="quarter" idx="12"/>
          </p:nvPr>
        </p:nvSpPr>
        <p:spPr>
          <a:xfrm>
            <a:off x="182880" y="1511808"/>
            <a:ext cx="5608320" cy="4482592"/>
          </a:xfrm>
        </p:spPr>
        <p:txBody>
          <a:bodyPr/>
          <a:lstStyle>
            <a:lvl1pPr>
              <a:lnSpc>
                <a:spcPct val="90000"/>
              </a:lnSpc>
              <a:defRPr sz="12800" b="0" i="0">
                <a:solidFill>
                  <a:schemeClr val="accent2"/>
                </a:solidFill>
                <a:latin typeface="IBM Plex Sans Light" panose="020B0403050203000203" pitchFamily="34" charset="0"/>
              </a:defRPr>
            </a:lvl1pPr>
          </a:lstStyle>
          <a:p>
            <a:pPr lvl="0"/>
            <a:r>
              <a:rPr lang="en-US"/>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1274574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292608" y="292608"/>
            <a:ext cx="5510784" cy="1072896"/>
          </a:xfrm>
        </p:spPr>
        <p:txBody>
          <a:bodyPr/>
          <a:lstStyle>
            <a:lvl1pPr>
              <a:defRPr sz="2133" b="0" i="0">
                <a:solidFill>
                  <a:schemeClr val="accent2"/>
                </a:solidFill>
                <a:latin typeface="IBM Plex Sans Light" panose="020B0403050203000203" pitchFamily="34" charset="0"/>
              </a:defRPr>
            </a:lvl1pPr>
          </a:lstStyle>
          <a:p>
            <a:r>
              <a:rPr lang="en-US"/>
              <a:t>Click to edit Master title style</a:t>
            </a:r>
            <a:endParaRPr lang="en-US" dirty="0"/>
          </a:p>
        </p:txBody>
      </p:sp>
      <p:sp>
        <p:nvSpPr>
          <p:cNvPr id="6" name="Text Placeholder"/>
          <p:cNvSpPr>
            <a:spLocks noGrp="1"/>
          </p:cNvSpPr>
          <p:nvPr>
            <p:ph type="body" sz="quarter" idx="12"/>
          </p:nvPr>
        </p:nvSpPr>
        <p:spPr>
          <a:xfrm>
            <a:off x="182880" y="1511808"/>
            <a:ext cx="5608320" cy="4482592"/>
          </a:xfrm>
        </p:spPr>
        <p:txBody>
          <a:bodyPr/>
          <a:lstStyle>
            <a:lvl1pPr>
              <a:lnSpc>
                <a:spcPct val="90000"/>
              </a:lnSpc>
              <a:defRPr sz="12800" b="0" i="0">
                <a:solidFill>
                  <a:schemeClr val="accent2"/>
                </a:solidFill>
                <a:latin typeface="IBM Plex Sans Light" panose="020B0403050203000203" pitchFamily="34" charset="0"/>
              </a:defRPr>
            </a:lvl1pPr>
          </a:lstStyle>
          <a:p>
            <a:pPr lvl="0"/>
            <a:r>
              <a:rPr lang="en-US"/>
              <a:t>Click to edit Master text styles</a:t>
            </a:r>
          </a:p>
        </p:txBody>
      </p:sp>
      <p:sp>
        <p:nvSpPr>
          <p:cNvPr id="7" name="Picture Placeholder"/>
          <p:cNvSpPr>
            <a:spLocks noGrp="1"/>
          </p:cNvSpPr>
          <p:nvPr>
            <p:ph type="pic" sz="quarter" idx="13"/>
          </p:nvPr>
        </p:nvSpPr>
        <p:spPr>
          <a:xfrm>
            <a:off x="6096000" y="0"/>
            <a:ext cx="6096000" cy="6858000"/>
          </a:xfrm>
        </p:spPr>
        <p:txBody>
          <a:bodyPr lIns="91440" tIns="91440" rIns="91440" bIns="91440"/>
          <a:lstStyle>
            <a:lvl1pPr>
              <a:defRPr b="0" i="0" baseline="0">
                <a:solidFill>
                  <a:schemeClr val="tx1"/>
                </a:solidFill>
                <a:latin typeface="IBM Plex Sans Light" panose="020B0403050203000203" pitchFamily="34" charset="0"/>
              </a:defRPr>
            </a:lvl1pPr>
          </a:lstStyle>
          <a:p>
            <a:r>
              <a:rPr lang="en-US"/>
              <a:t>Click icon to add picture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4106170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182883" y="121920"/>
            <a:ext cx="11704229" cy="5872480"/>
          </a:xfrm>
        </p:spPr>
        <p:txBody>
          <a:bodyPr/>
          <a:lstStyle>
            <a:lvl1pPr>
              <a:defRPr sz="12800" b="0" i="0">
                <a:solidFill>
                  <a:schemeClr val="accent2"/>
                </a:solidFill>
                <a:latin typeface="IBM Plex Sans Light" panose="020B0403050203000203" pitchFamily="34" charset="0"/>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1152973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280420" y="268224"/>
            <a:ext cx="7416713" cy="5726176"/>
          </a:xfrm>
        </p:spPr>
        <p:txBody>
          <a:bodyPr/>
          <a:lstStyle>
            <a:lvl1pPr>
              <a:defRPr>
                <a:solidFill>
                  <a:schemeClr val="accent2"/>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2443538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lvl1pPr>
              <a:defRPr>
                <a:solidFill>
                  <a:schemeClr val="tx1"/>
                </a:solidFill>
              </a:defRPr>
            </a:lvl1pPr>
          </a:lstStyle>
          <a:p>
            <a:r>
              <a:rPr lang="en-US"/>
              <a:t>Click to edit Master title style</a:t>
            </a:r>
            <a:endParaRPr lang="en-US" dirty="0"/>
          </a:p>
        </p:txBody>
      </p:sp>
      <p:sp>
        <p:nvSpPr>
          <p:cNvPr id="6" name="Text Placeholder"/>
          <p:cNvSpPr>
            <a:spLocks noGrp="1"/>
          </p:cNvSpPr>
          <p:nvPr>
            <p:ph type="body" sz="quarter" idx="12"/>
          </p:nvPr>
        </p:nvSpPr>
        <p:spPr>
          <a:xfrm>
            <a:off x="6388608" y="268224"/>
            <a:ext cx="5498592" cy="57261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544914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92608" y="1658112"/>
            <a:ext cx="5498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2"/>
          </p:nvPr>
        </p:nvSpPr>
        <p:spPr>
          <a:xfrm>
            <a:off x="6388611" y="1658112"/>
            <a:ext cx="5498501"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260449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7" name="Content Placeholder"/>
          <p:cNvSpPr>
            <a:spLocks noGrp="1"/>
          </p:cNvSpPr>
          <p:nvPr>
            <p:ph sz="quarter" idx="13"/>
          </p:nvPr>
        </p:nvSpPr>
        <p:spPr>
          <a:xfrm>
            <a:off x="280416" y="1621536"/>
            <a:ext cx="5522976" cy="4372864"/>
          </a:xfrm>
        </p:spPr>
        <p:txBody>
          <a:bodyPr/>
          <a:lstStyle>
            <a:lvl1pPr>
              <a:defRPr sz="3200">
                <a:solidFill>
                  <a:schemeClr val="tx1"/>
                </a:solidFill>
              </a:defRPr>
            </a:lvl1pPr>
          </a:lstStyle>
          <a:p>
            <a:pPr lvl="0"/>
            <a:r>
              <a:rPr lang="en-US"/>
              <a:t>Click to edit Master text styles</a:t>
            </a:r>
          </a:p>
        </p:txBody>
      </p:sp>
      <p:sp>
        <p:nvSpPr>
          <p:cNvPr id="6" name="Text Placeholder"/>
          <p:cNvSpPr>
            <a:spLocks noGrp="1"/>
          </p:cNvSpPr>
          <p:nvPr>
            <p:ph type="body" sz="quarter" idx="12"/>
          </p:nvPr>
        </p:nvSpPr>
        <p:spPr>
          <a:xfrm>
            <a:off x="6388608" y="1658112"/>
            <a:ext cx="5498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1303619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6" name="Text Placeholder 1"/>
          <p:cNvSpPr>
            <a:spLocks noGrp="1"/>
          </p:cNvSpPr>
          <p:nvPr>
            <p:ph type="body" sz="quarter" idx="12"/>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3340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6388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9436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198946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8" name="Text Placeholder"/>
          <p:cNvSpPr>
            <a:spLocks noGrp="1"/>
          </p:cNvSpPr>
          <p:nvPr>
            <p:ph type="body" sz="quarter" idx="13"/>
          </p:nvPr>
        </p:nvSpPr>
        <p:spPr>
          <a:xfrm>
            <a:off x="292608" y="1658112"/>
            <a:ext cx="5498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6096000" y="0"/>
            <a:ext cx="6096000" cy="6858000"/>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4015289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bg>
      <p:bgPr>
        <a:solidFill>
          <a:srgbClr val="0043CE"/>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B28565A-7B27-D043-AB34-33D680BDCE47}"/>
              </a:ext>
            </a:extLst>
          </p:cNvPr>
          <p:cNvGrpSpPr/>
          <p:nvPr userDrawn="1"/>
        </p:nvGrpSpPr>
        <p:grpSpPr>
          <a:xfrm>
            <a:off x="10968246" y="82526"/>
            <a:ext cx="1132671" cy="151103"/>
            <a:chOff x="10703849" y="7006122"/>
            <a:chExt cx="1137095" cy="158623"/>
          </a:xfrm>
        </p:grpSpPr>
        <p:pic>
          <p:nvPicPr>
            <p:cNvPr id="6" name="Picture 5">
              <a:extLst>
                <a:ext uri="{FF2B5EF4-FFF2-40B4-BE49-F238E27FC236}">
                  <a16:creationId xmlns:a16="http://schemas.microsoft.com/office/drawing/2014/main" id="{C83DAB60-63F0-3B43-AE77-773BF8D691FF}"/>
                </a:ext>
              </a:extLst>
            </p:cNvPr>
            <p:cNvPicPr>
              <a:picLocks noChangeAspect="1"/>
            </p:cNvPicPr>
            <p:nvPr userDrawn="1"/>
          </p:nvPicPr>
          <p:blipFill>
            <a:blip r:embed="rId2"/>
            <a:srcRect/>
            <a:stretch/>
          </p:blipFill>
          <p:spPr>
            <a:xfrm>
              <a:off x="10703849" y="7028935"/>
              <a:ext cx="801473" cy="107999"/>
            </a:xfrm>
            <a:prstGeom prst="rect">
              <a:avLst/>
            </a:prstGeom>
          </p:spPr>
        </p:pic>
        <p:pic>
          <p:nvPicPr>
            <p:cNvPr id="7" name="Picture 6">
              <a:extLst>
                <a:ext uri="{FF2B5EF4-FFF2-40B4-BE49-F238E27FC236}">
                  <a16:creationId xmlns:a16="http://schemas.microsoft.com/office/drawing/2014/main" id="{6D8D4AE9-6A41-8348-AA06-E14FD40DDBA1}"/>
                </a:ext>
              </a:extLst>
            </p:cNvPr>
            <p:cNvPicPr>
              <a:picLocks noChangeAspect="1"/>
            </p:cNvPicPr>
            <p:nvPr userDrawn="1"/>
          </p:nvPicPr>
          <p:blipFill>
            <a:blip r:embed="rId3"/>
            <a:srcRect/>
            <a:stretch/>
          </p:blipFill>
          <p:spPr>
            <a:xfrm>
              <a:off x="11660944" y="7006122"/>
              <a:ext cx="180000" cy="144000"/>
            </a:xfrm>
            <a:prstGeom prst="rect">
              <a:avLst/>
            </a:prstGeom>
          </p:spPr>
        </p:pic>
        <p:sp>
          <p:nvSpPr>
            <p:cNvPr id="8" name="TextBox 7">
              <a:extLst>
                <a:ext uri="{FF2B5EF4-FFF2-40B4-BE49-F238E27FC236}">
                  <a16:creationId xmlns:a16="http://schemas.microsoft.com/office/drawing/2014/main" id="{D7ACDF5C-6FEA-634B-9A8B-908B2B764A16}"/>
                </a:ext>
              </a:extLst>
            </p:cNvPr>
            <p:cNvSpPr txBox="1"/>
            <p:nvPr userDrawn="1"/>
          </p:nvSpPr>
          <p:spPr>
            <a:xfrm>
              <a:off x="11556864" y="7010804"/>
              <a:ext cx="74026" cy="153941"/>
            </a:xfrm>
            <a:prstGeom prst="rect">
              <a:avLst/>
            </a:prstGeom>
            <a:noFill/>
          </p:spPr>
          <p:txBody>
            <a:bodyPr wrap="none" lIns="0" tIns="0" rIns="0" bIns="0" rtlCol="0">
              <a:spAutoFit/>
            </a:bodyPr>
            <a:lstStyle/>
            <a:p>
              <a:r>
                <a:rPr lang="es-ES_tradnl" sz="953" b="0" i="0">
                  <a:solidFill>
                    <a:srgbClr val="061727"/>
                  </a:solidFill>
                  <a:latin typeface="IBM Plex Sans Light" panose="020B0403050203000203" pitchFamily="34" charset="77"/>
                </a:rPr>
                <a:t>+</a:t>
              </a:r>
            </a:p>
          </p:txBody>
        </p:sp>
      </p:grpSp>
      <p:sp>
        <p:nvSpPr>
          <p:cNvPr id="3" name="Footer Placeholder 2">
            <a:extLst>
              <a:ext uri="{FF2B5EF4-FFF2-40B4-BE49-F238E27FC236}">
                <a16:creationId xmlns:a16="http://schemas.microsoft.com/office/drawing/2014/main" id="{C5A3E564-4194-E84C-9DC5-E55EC7C94AAC}"/>
              </a:ext>
            </a:extLst>
          </p:cNvPr>
          <p:cNvSpPr>
            <a:spLocks noGrp="1"/>
          </p:cNvSpPr>
          <p:nvPr>
            <p:ph type="ftr" sz="quarter" idx="10"/>
          </p:nvPr>
        </p:nvSpPr>
        <p:spPr/>
        <p:txBody>
          <a:bodyPr/>
          <a:lstStyle>
            <a:lvl1pPr>
              <a:defRPr>
                <a:solidFill>
                  <a:srgbClr val="BAE6FF"/>
                </a:solidFill>
              </a:defRPr>
            </a:lvl1pPr>
          </a:lstStyle>
          <a:p>
            <a:r>
              <a:rPr lang="es-ES" dirty="0"/>
              <a:t>IBM Consulting for </a:t>
            </a:r>
            <a:r>
              <a:rPr lang="es-ES" dirty="0" err="1"/>
              <a:t>CaixaBank </a:t>
            </a:r>
            <a:r>
              <a:rPr lang="en-US"/>
              <a:t>© 2022 IBM Corporation</a:t>
            </a:r>
            <a:endParaRPr lang="es-ES" dirty="0"/>
          </a:p>
        </p:txBody>
      </p:sp>
      <p:sp>
        <p:nvSpPr>
          <p:cNvPr id="9" name="Slide Number Placeholder 8">
            <a:extLst>
              <a:ext uri="{FF2B5EF4-FFF2-40B4-BE49-F238E27FC236}">
                <a16:creationId xmlns:a16="http://schemas.microsoft.com/office/drawing/2014/main" id="{959A41E4-607E-6E4F-9238-E07A2106DBB5}"/>
              </a:ext>
            </a:extLst>
          </p:cNvPr>
          <p:cNvSpPr>
            <a:spLocks noGrp="1"/>
          </p:cNvSpPr>
          <p:nvPr>
            <p:ph type="sldNum" sz="quarter" idx="11"/>
          </p:nvPr>
        </p:nvSpPr>
        <p:spPr/>
        <p:txBody>
          <a:bodyPr/>
          <a:lstStyle>
            <a:lvl1pPr>
              <a:defRPr>
                <a:solidFill>
                  <a:srgbClr val="BAE6FF"/>
                </a:solidFill>
              </a:defRPr>
            </a:lvl1pPr>
          </a:lstStyle>
          <a:p>
            <a:fld id="{83D12659-0BB6-A945-A8E0-D08FB018CBB4}" type="slidenum">
              <a:rPr lang="es-ES" smtClean="0"/>
              <a:pPr/>
              <a:t>‹Nº›</a:t>
            </a:fld>
            <a:endParaRPr lang="es-ES"/>
          </a:p>
        </p:txBody>
      </p:sp>
    </p:spTree>
    <p:extLst>
      <p:ext uri="{BB962C8B-B14F-4D97-AF65-F5344CB8AC3E}">
        <p14:creationId xmlns:p14="http://schemas.microsoft.com/office/powerpoint/2010/main" val="1631603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lvl1pPr>
              <a:defRPr>
                <a:solidFill>
                  <a:schemeClr val="tx1"/>
                </a:solidFill>
              </a:defRPr>
            </a:lvl1pPr>
          </a:lstStyle>
          <a:p>
            <a:r>
              <a:rPr lang="en-US"/>
              <a:t>Click to edit Master title style</a:t>
            </a:r>
            <a:endParaRPr lang="en-US" dirty="0"/>
          </a:p>
        </p:txBody>
      </p:sp>
      <p:sp>
        <p:nvSpPr>
          <p:cNvPr id="6" name="Text Placeholder 1"/>
          <p:cNvSpPr>
            <a:spLocks noGrp="1"/>
          </p:cNvSpPr>
          <p:nvPr>
            <p:ph type="body" sz="quarter" idx="12"/>
          </p:nvPr>
        </p:nvSpPr>
        <p:spPr>
          <a:xfrm>
            <a:off x="6388608" y="268224"/>
            <a:ext cx="2450592" cy="57261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sz="quarter" idx="13"/>
          </p:nvPr>
        </p:nvSpPr>
        <p:spPr>
          <a:xfrm>
            <a:off x="9436608" y="268224"/>
            <a:ext cx="2450592" cy="57261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3883750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280419" y="268224"/>
            <a:ext cx="5522885" cy="5726176"/>
          </a:xfrm>
        </p:spPr>
        <p:txBody>
          <a:bodyPr/>
          <a:lstStyle>
            <a:lvl1pPr>
              <a:defRPr>
                <a:solidFill>
                  <a:schemeClr val="tx1"/>
                </a:solidFill>
              </a:defRPr>
            </a:lvl1pPr>
          </a:lstStyle>
          <a:p>
            <a:r>
              <a:rPr lang="en-US"/>
              <a:t>Click to edit Master title style</a:t>
            </a:r>
            <a:endParaRPr lang="en-US" dirty="0"/>
          </a:p>
        </p:txBody>
      </p:sp>
      <p:sp>
        <p:nvSpPr>
          <p:cNvPr id="7" name="Black rectangle">
            <a:extLst>
              <a:ext uri="{FF2B5EF4-FFF2-40B4-BE49-F238E27FC236}">
                <a16:creationId xmlns:a16="http://schemas.microsoft.com/office/drawing/2014/main" id="{612CE115-19C6-174D-97D1-85AD78D8BEA7}"/>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tx2"/>
          </a:solidFill>
        </p:spPr>
        <p:txBody>
          <a:bodyPr wrap="square" lIns="0" tIns="0" rIns="0" bIns="0" rtlCol="0" anchor="ctr">
            <a:noAutofit/>
          </a:bodyPr>
          <a:lstStyle/>
          <a:p>
            <a:pPr algn="ctr"/>
            <a:endParaRPr lang="en-US" sz="1600" b="0" i="0" dirty="0">
              <a:solidFill>
                <a:schemeClr val="tx1"/>
              </a:solidFill>
              <a:latin typeface="IBM Plex Sans Light" panose="020B0503050203000203" pitchFamily="34" charset="0"/>
              <a:cs typeface="IBM Plex Sans Light"/>
            </a:endParaRPr>
          </a:p>
        </p:txBody>
      </p:sp>
      <p:sp>
        <p:nvSpPr>
          <p:cNvPr id="6" name="Text Placeholder"/>
          <p:cNvSpPr>
            <a:spLocks noGrp="1"/>
          </p:cNvSpPr>
          <p:nvPr>
            <p:ph type="body" sz="quarter" idx="12"/>
          </p:nvPr>
        </p:nvSpPr>
        <p:spPr>
          <a:xfrm>
            <a:off x="6388608" y="268224"/>
            <a:ext cx="5498592" cy="5726176"/>
          </a:xfrm>
        </p:spPr>
        <p:txBody>
          <a:bodyPr/>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1348099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lvl1pPr>
              <a:defRPr>
                <a:solidFill>
                  <a:schemeClr val="tx1"/>
                </a:solidFill>
              </a:defRPr>
            </a:lvl1pPr>
          </a:lstStyle>
          <a:p>
            <a:r>
              <a:rPr lang="en-US"/>
              <a:t>Click to edit Master title style</a:t>
            </a:r>
            <a:endParaRPr lang="en-US" dirty="0"/>
          </a:p>
        </p:txBody>
      </p:sp>
      <p:sp>
        <p:nvSpPr>
          <p:cNvPr id="7" name="Picture Placeholder"/>
          <p:cNvSpPr>
            <a:spLocks noGrp="1"/>
          </p:cNvSpPr>
          <p:nvPr>
            <p:ph type="pic" sz="quarter" idx="14"/>
          </p:nvPr>
        </p:nvSpPr>
        <p:spPr>
          <a:xfrm>
            <a:off x="6096000" y="0"/>
            <a:ext cx="6096000" cy="6858000"/>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2015755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lvl1pPr>
              <a:defRPr>
                <a:solidFill>
                  <a:schemeClr val="tx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1552207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1261751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8" name="Text Placeholder"/>
          <p:cNvSpPr>
            <a:spLocks noGrp="1"/>
          </p:cNvSpPr>
          <p:nvPr>
            <p:ph type="body" sz="quarter" idx="13"/>
          </p:nvPr>
        </p:nvSpPr>
        <p:spPr>
          <a:xfrm>
            <a:off x="292608" y="1658112"/>
            <a:ext cx="5498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
          <p:cNvSpPr>
            <a:spLocks noGrp="1"/>
          </p:cNvSpPr>
          <p:nvPr>
            <p:ph sz="quarter" idx="17"/>
          </p:nvPr>
        </p:nvSpPr>
        <p:spPr>
          <a:xfrm>
            <a:off x="6096000" y="0"/>
            <a:ext cx="3048000" cy="3429000"/>
          </a:xfrm>
          <a:noFill/>
          <a:ln>
            <a:noFill/>
          </a:ln>
        </p:spPr>
        <p:txBody>
          <a:bodyPr lIns="219456" tIns="201168" rIns="228600" bIns="228600"/>
          <a:lstStyle>
            <a:lvl1pPr>
              <a:defRPr b="0" i="0">
                <a:solidFill>
                  <a:schemeClr val="tx1"/>
                </a:solidFill>
                <a:latin typeface="IBM Plex Sans Light" panose="020B0403050203000203" pitchFamily="34" charset="0"/>
              </a:defRPr>
            </a:lvl1pPr>
          </a:lstStyle>
          <a:p>
            <a:pPr lvl="0"/>
            <a:r>
              <a:rPr lang="en-US"/>
              <a:t>Click to edit Master text styles</a:t>
            </a:r>
          </a:p>
        </p:txBody>
      </p:sp>
      <p:sp>
        <p:nvSpPr>
          <p:cNvPr id="10" name="Content Placeholder 2"/>
          <p:cNvSpPr>
            <a:spLocks noGrp="1"/>
          </p:cNvSpPr>
          <p:nvPr>
            <p:ph sz="quarter" idx="18"/>
          </p:nvPr>
        </p:nvSpPr>
        <p:spPr>
          <a:xfrm>
            <a:off x="9144000" y="0"/>
            <a:ext cx="3048000" cy="3429000"/>
          </a:xfrm>
          <a:noFill/>
          <a:ln>
            <a:noFill/>
          </a:ln>
        </p:spPr>
        <p:txBody>
          <a:bodyPr lIns="219456" tIns="201168" rIns="228600" bIns="228600"/>
          <a:lstStyle>
            <a:lvl1pPr>
              <a:defRPr b="0" i="0">
                <a:solidFill>
                  <a:schemeClr val="tx1"/>
                </a:solidFill>
                <a:latin typeface="IBM Plex Sans Light" panose="020B0403050203000203" pitchFamily="34" charset="0"/>
              </a:defRPr>
            </a:lvl1pPr>
          </a:lstStyle>
          <a:p>
            <a:pPr lvl="0"/>
            <a:r>
              <a:rPr lang="en-US"/>
              <a:t>Click to edit Master text styles</a:t>
            </a:r>
          </a:p>
        </p:txBody>
      </p:sp>
      <p:sp>
        <p:nvSpPr>
          <p:cNvPr id="12" name="Content Placeholder 3"/>
          <p:cNvSpPr>
            <a:spLocks noGrp="1"/>
          </p:cNvSpPr>
          <p:nvPr>
            <p:ph sz="quarter" idx="19"/>
          </p:nvPr>
        </p:nvSpPr>
        <p:spPr>
          <a:xfrm>
            <a:off x="6096000" y="3426886"/>
            <a:ext cx="6096000" cy="3431116"/>
          </a:xfrm>
          <a:noFill/>
          <a:ln>
            <a:noFill/>
          </a:ln>
        </p:spPr>
        <p:txBody>
          <a:bodyPr lIns="219456" tIns="201168" rIns="228600" bIns="228600"/>
          <a:lstStyle>
            <a:lvl1pPr>
              <a:defRPr b="0" i="0">
                <a:solidFill>
                  <a:schemeClr val="tx1"/>
                </a:solidFill>
                <a:latin typeface="IBM Plex Sans Light" panose="020B0403050203000203" pitchFamily="34" charset="0"/>
              </a:defRPr>
            </a:lvl1pPr>
          </a:lstStyle>
          <a:p>
            <a:pPr lvl="0"/>
            <a:r>
              <a:rPr lang="en-US"/>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cxnSp>
        <p:nvCxnSpPr>
          <p:cNvPr id="11" name="Straight Connector 10">
            <a:extLst>
              <a:ext uri="{FF2B5EF4-FFF2-40B4-BE49-F238E27FC236}">
                <a16:creationId xmlns:a16="http://schemas.microsoft.com/office/drawing/2014/main" id="{C9AF558B-7F9E-D94C-91DC-907B299967CF}"/>
              </a:ext>
            </a:extLst>
          </p:cNvPr>
          <p:cNvCxnSpPr/>
          <p:nvPr userDrawn="1"/>
        </p:nvCxnSpPr>
        <p:spPr bwMode="auto">
          <a:xfrm flipV="1">
            <a:off x="6096000" y="313268"/>
            <a:ext cx="0" cy="5681133"/>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13EAF49-221E-8B43-8D20-D58F4F885163}"/>
              </a:ext>
            </a:extLst>
          </p:cNvPr>
          <p:cNvCxnSpPr>
            <a:cxnSpLocks/>
          </p:cNvCxnSpPr>
          <p:nvPr userDrawn="1"/>
        </p:nvCxnSpPr>
        <p:spPr bwMode="auto">
          <a:xfrm flipV="1">
            <a:off x="9139245" y="313270"/>
            <a:ext cx="0" cy="2822545"/>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F54D63C-09D4-6A49-B605-D1076B01100F}"/>
              </a:ext>
            </a:extLst>
          </p:cNvPr>
          <p:cNvCxnSpPr>
            <a:cxnSpLocks/>
          </p:cNvCxnSpPr>
          <p:nvPr userDrawn="1"/>
        </p:nvCxnSpPr>
        <p:spPr bwMode="auto">
          <a:xfrm>
            <a:off x="6389818" y="3426884"/>
            <a:ext cx="5486401"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61535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6096000" cy="3429001"/>
          </a:xfrm>
          <a:noFill/>
        </p:spPr>
        <p:txBody>
          <a:bodyPr lIns="210312" tIns="201168" rIns="228600" bIns="228600"/>
          <a:lstStyle>
            <a:lvl1pPr>
              <a:defRPr>
                <a:solidFill>
                  <a:schemeClr val="tx1"/>
                </a:solidFill>
              </a:defRPr>
            </a:lvl1pPr>
          </a:lstStyle>
          <a:p>
            <a:r>
              <a:rPr lang="en-US"/>
              <a:t>Click to edit Master title style</a:t>
            </a:r>
            <a:endParaRPr lang="en-US" dirty="0"/>
          </a:p>
        </p:txBody>
      </p:sp>
      <p:sp>
        <p:nvSpPr>
          <p:cNvPr id="6" name="Content Placeholder 1"/>
          <p:cNvSpPr>
            <a:spLocks noGrp="1"/>
          </p:cNvSpPr>
          <p:nvPr>
            <p:ph sz="quarter" idx="17"/>
          </p:nvPr>
        </p:nvSpPr>
        <p:spPr>
          <a:xfrm>
            <a:off x="6096000" y="0"/>
            <a:ext cx="3048000" cy="3429000"/>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1" name="Content Placeholder 2"/>
          <p:cNvSpPr>
            <a:spLocks noGrp="1"/>
          </p:cNvSpPr>
          <p:nvPr>
            <p:ph sz="quarter" idx="18"/>
          </p:nvPr>
        </p:nvSpPr>
        <p:spPr>
          <a:xfrm>
            <a:off x="9144000" y="0"/>
            <a:ext cx="3048000" cy="3429000"/>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7" name="Content Placeholder 3"/>
          <p:cNvSpPr>
            <a:spLocks noGrp="1"/>
          </p:cNvSpPr>
          <p:nvPr>
            <p:ph sz="quarter" idx="20"/>
          </p:nvPr>
        </p:nvSpPr>
        <p:spPr>
          <a:xfrm>
            <a:off x="0" y="3426886"/>
            <a:ext cx="6096000" cy="3431116"/>
          </a:xfrm>
          <a:noFill/>
        </p:spPr>
        <p:txBody>
          <a:bodyPr lIns="219456" tIns="201168" rIns="228600" bIns="228600"/>
          <a:lstStyle>
            <a:lvl1pPr>
              <a:defRPr>
                <a:solidFill>
                  <a:schemeClr val="tx1"/>
                </a:solidFill>
              </a:defRPr>
            </a:lvl1pPr>
          </a:lstStyle>
          <a:p>
            <a:pPr lvl="0"/>
            <a:r>
              <a:rPr lang="en-US"/>
              <a:t>Click to edit Master text styles</a:t>
            </a:r>
          </a:p>
        </p:txBody>
      </p:sp>
      <p:sp>
        <p:nvSpPr>
          <p:cNvPr id="14" name="Content Placeholder 4"/>
          <p:cNvSpPr>
            <a:spLocks noGrp="1"/>
          </p:cNvSpPr>
          <p:nvPr>
            <p:ph sz="quarter" idx="19"/>
          </p:nvPr>
        </p:nvSpPr>
        <p:spPr>
          <a:xfrm>
            <a:off x="6096000" y="3426886"/>
            <a:ext cx="6096000" cy="3431116"/>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3" name="Footer Placeholder"/>
          <p:cNvSpPr>
            <a:spLocks noGrp="1"/>
          </p:cNvSpPr>
          <p:nvPr>
            <p:ph type="ftr" sz="quarter" idx="10"/>
          </p:nvPr>
        </p:nvSpPr>
        <p:spPr>
          <a:noFill/>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a:noFill/>
        </p:spPr>
        <p:txBody>
          <a:bodyPr/>
          <a:lstStyle>
            <a:lvl1pPr>
              <a:defRPr>
                <a:solidFill>
                  <a:schemeClr val="tx1"/>
                </a:solidFill>
              </a:defRPr>
            </a:lvl1pPr>
          </a:lstStyle>
          <a:p>
            <a:fld id="{59395FB3-9C97-154F-86B2-7E381B951268}" type="slidenum">
              <a:rPr lang="en-US" smtClean="0"/>
              <a:pPr/>
              <a:t>‹Nº›</a:t>
            </a:fld>
            <a:endParaRPr lang="en-US" dirty="0"/>
          </a:p>
        </p:txBody>
      </p:sp>
      <p:cxnSp>
        <p:nvCxnSpPr>
          <p:cNvPr id="9" name="Straight Connector 8">
            <a:extLst>
              <a:ext uri="{FF2B5EF4-FFF2-40B4-BE49-F238E27FC236}">
                <a16:creationId xmlns:a16="http://schemas.microsoft.com/office/drawing/2014/main" id="{97703589-7433-EC4D-BE5D-6575D7E7166A}"/>
              </a:ext>
            </a:extLst>
          </p:cNvPr>
          <p:cNvCxnSpPr/>
          <p:nvPr userDrawn="1"/>
        </p:nvCxnSpPr>
        <p:spPr bwMode="auto">
          <a:xfrm flipV="1">
            <a:off x="6096000" y="313268"/>
            <a:ext cx="0" cy="5681133"/>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18C1B72-1958-D34C-A6E7-456FA9B0FC99}"/>
              </a:ext>
            </a:extLst>
          </p:cNvPr>
          <p:cNvCxnSpPr>
            <a:cxnSpLocks/>
          </p:cNvCxnSpPr>
          <p:nvPr userDrawn="1"/>
        </p:nvCxnSpPr>
        <p:spPr bwMode="auto">
          <a:xfrm>
            <a:off x="304802" y="3422651"/>
            <a:ext cx="5486401"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06980A7-369F-8B4C-8947-FB084B5C4D98}"/>
              </a:ext>
            </a:extLst>
          </p:cNvPr>
          <p:cNvCxnSpPr>
            <a:cxnSpLocks/>
          </p:cNvCxnSpPr>
          <p:nvPr userDrawn="1"/>
        </p:nvCxnSpPr>
        <p:spPr bwMode="auto">
          <a:xfrm>
            <a:off x="6389818" y="3422651"/>
            <a:ext cx="5486401"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255AABD-2874-C04C-A3C5-21D11C371163}"/>
              </a:ext>
            </a:extLst>
          </p:cNvPr>
          <p:cNvCxnSpPr>
            <a:cxnSpLocks/>
          </p:cNvCxnSpPr>
          <p:nvPr userDrawn="1"/>
        </p:nvCxnSpPr>
        <p:spPr bwMode="auto">
          <a:xfrm flipV="1">
            <a:off x="9141024" y="313270"/>
            <a:ext cx="0" cy="2822545"/>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36075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2"/>
            <a:ext cx="12192000" cy="3425951"/>
          </a:xfrm>
          <a:noFill/>
        </p:spPr>
        <p:txBody>
          <a:bodyPr lIns="182880" tIns="164592" rIns="228600" bIns="228600"/>
          <a:lstStyle>
            <a:lvl1pPr>
              <a:defRPr sz="6400">
                <a:solidFill>
                  <a:schemeClr val="tx1"/>
                </a:solidFill>
              </a:defRPr>
            </a:lvl1pPr>
          </a:lstStyle>
          <a:p>
            <a:r>
              <a:rPr lang="en-US"/>
              <a:t>Click to edit Master title style</a:t>
            </a:r>
            <a:endParaRPr lang="en-US" dirty="0"/>
          </a:p>
        </p:txBody>
      </p:sp>
      <p:sp>
        <p:nvSpPr>
          <p:cNvPr id="13" name="Content Placeholder 1"/>
          <p:cNvSpPr>
            <a:spLocks noGrp="1"/>
          </p:cNvSpPr>
          <p:nvPr>
            <p:ph sz="quarter" idx="20"/>
          </p:nvPr>
        </p:nvSpPr>
        <p:spPr>
          <a:xfrm>
            <a:off x="0" y="3426886"/>
            <a:ext cx="3048000" cy="3431116"/>
          </a:xfrm>
          <a:noFill/>
        </p:spPr>
        <p:txBody>
          <a:bodyPr lIns="219456" tIns="201168" rIns="228600" bIns="228600"/>
          <a:lstStyle>
            <a:lvl1pPr>
              <a:defRPr>
                <a:solidFill>
                  <a:schemeClr val="tx1"/>
                </a:solidFill>
              </a:defRPr>
            </a:lvl1pPr>
          </a:lstStyle>
          <a:p>
            <a:pPr lvl="0"/>
            <a:r>
              <a:rPr lang="en-US"/>
              <a:t>Click to edit Master text styles</a:t>
            </a:r>
          </a:p>
        </p:txBody>
      </p:sp>
      <p:sp>
        <p:nvSpPr>
          <p:cNvPr id="12" name="Content Placeholder 2"/>
          <p:cNvSpPr>
            <a:spLocks noGrp="1"/>
          </p:cNvSpPr>
          <p:nvPr>
            <p:ph sz="quarter" idx="19"/>
          </p:nvPr>
        </p:nvSpPr>
        <p:spPr>
          <a:xfrm>
            <a:off x="3048001" y="3426886"/>
            <a:ext cx="3048000" cy="3431116"/>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9" name="Content Placeholder 3"/>
          <p:cNvSpPr>
            <a:spLocks noGrp="1"/>
          </p:cNvSpPr>
          <p:nvPr>
            <p:ph sz="quarter" idx="17"/>
          </p:nvPr>
        </p:nvSpPr>
        <p:spPr>
          <a:xfrm>
            <a:off x="6096000" y="3426883"/>
            <a:ext cx="3048000" cy="3431117"/>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0" name="Content Placeholder 4"/>
          <p:cNvSpPr>
            <a:spLocks noGrp="1"/>
          </p:cNvSpPr>
          <p:nvPr>
            <p:ph sz="quarter" idx="18"/>
          </p:nvPr>
        </p:nvSpPr>
        <p:spPr>
          <a:xfrm>
            <a:off x="9144000" y="3426883"/>
            <a:ext cx="3048000" cy="3431117"/>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3" name="Footer Placeholder"/>
          <p:cNvSpPr>
            <a:spLocks noGrp="1"/>
          </p:cNvSpPr>
          <p:nvPr>
            <p:ph type="ftr" sz="quarter" idx="10"/>
          </p:nvPr>
        </p:nvSpPr>
        <p:spPr>
          <a:noFill/>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a:noFill/>
        </p:spPr>
        <p:txBody>
          <a:bodyPr/>
          <a:lstStyle>
            <a:lvl1pPr>
              <a:defRPr>
                <a:solidFill>
                  <a:schemeClr val="tx1"/>
                </a:solidFill>
              </a:defRPr>
            </a:lvl1pPr>
          </a:lstStyle>
          <a:p>
            <a:fld id="{59395FB3-9C97-154F-86B2-7E381B951268}" type="slidenum">
              <a:rPr lang="en-US" smtClean="0"/>
              <a:pPr/>
              <a:t>‹Nº›</a:t>
            </a:fld>
            <a:endParaRPr lang="en-US" dirty="0"/>
          </a:p>
        </p:txBody>
      </p:sp>
      <p:cxnSp>
        <p:nvCxnSpPr>
          <p:cNvPr id="15" name="Straight Connector 14">
            <a:extLst>
              <a:ext uri="{FF2B5EF4-FFF2-40B4-BE49-F238E27FC236}">
                <a16:creationId xmlns:a16="http://schemas.microsoft.com/office/drawing/2014/main" id="{38320A1C-9D4D-2642-8A60-4D7502759E0A}"/>
              </a:ext>
            </a:extLst>
          </p:cNvPr>
          <p:cNvCxnSpPr>
            <a:cxnSpLocks/>
          </p:cNvCxnSpPr>
          <p:nvPr userDrawn="1"/>
        </p:nvCxnSpPr>
        <p:spPr bwMode="auto">
          <a:xfrm flipV="1">
            <a:off x="3048000" y="3722190"/>
            <a:ext cx="0" cy="2272212"/>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51D6F0D-CE7A-AD49-AE36-D798DDFEB592}"/>
              </a:ext>
            </a:extLst>
          </p:cNvPr>
          <p:cNvCxnSpPr>
            <a:cxnSpLocks/>
          </p:cNvCxnSpPr>
          <p:nvPr userDrawn="1"/>
        </p:nvCxnSpPr>
        <p:spPr bwMode="auto">
          <a:xfrm flipV="1">
            <a:off x="6096000" y="3722190"/>
            <a:ext cx="0" cy="2272212"/>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E4FA535-4023-394A-90AB-A2087397CBB3}"/>
              </a:ext>
            </a:extLst>
          </p:cNvPr>
          <p:cNvCxnSpPr>
            <a:cxnSpLocks/>
          </p:cNvCxnSpPr>
          <p:nvPr userDrawn="1"/>
        </p:nvCxnSpPr>
        <p:spPr bwMode="auto">
          <a:xfrm flipV="1">
            <a:off x="9144000" y="3722190"/>
            <a:ext cx="0" cy="2272212"/>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7EB495F-72F9-774E-A3C3-3B24D9E37D7D}"/>
              </a:ext>
            </a:extLst>
          </p:cNvPr>
          <p:cNvCxnSpPr/>
          <p:nvPr userDrawn="1"/>
        </p:nvCxnSpPr>
        <p:spPr bwMode="auto">
          <a:xfrm>
            <a:off x="304800" y="3429000"/>
            <a:ext cx="11582400"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70591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gray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12192000" cy="1701800"/>
          </a:xfrm>
          <a:solidFill>
            <a:schemeClr val="tx2"/>
          </a:solidFill>
        </p:spPr>
        <p:txBody>
          <a:bodyPr lIns="210312" tIns="201168" rIns="228600" bIns="228600"/>
          <a:lstStyle>
            <a:lvl1pPr>
              <a:defRPr>
                <a:solidFill>
                  <a:schemeClr val="tx1"/>
                </a:solidFill>
              </a:defRPr>
            </a:lvl1pPr>
          </a:lstStyle>
          <a:p>
            <a:r>
              <a:rPr lang="en-US"/>
              <a:t>Click to edit Master title style</a:t>
            </a:r>
            <a:endParaRPr lang="en-US" dirty="0"/>
          </a:p>
        </p:txBody>
      </p:sp>
      <p:sp>
        <p:nvSpPr>
          <p:cNvPr id="6" name="Picture Placeholder"/>
          <p:cNvSpPr>
            <a:spLocks noGrp="1"/>
          </p:cNvSpPr>
          <p:nvPr>
            <p:ph type="pic" sz="quarter" idx="12"/>
          </p:nvPr>
        </p:nvSpPr>
        <p:spPr>
          <a:xfrm>
            <a:off x="0" y="1701800"/>
            <a:ext cx="12192000" cy="5156200"/>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29747805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gray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12192000" cy="6864096"/>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6" name="Text Placeholder"/>
          <p:cNvSpPr>
            <a:spLocks noGrp="1"/>
          </p:cNvSpPr>
          <p:nvPr>
            <p:ph type="body" sz="quarter" idx="12"/>
          </p:nvPr>
        </p:nvSpPr>
        <p:spPr>
          <a:xfrm>
            <a:off x="-2" y="3429000"/>
            <a:ext cx="3048004" cy="3429000"/>
          </a:xfrm>
          <a:solidFill>
            <a:schemeClr val="tx2"/>
          </a:solidFill>
        </p:spPr>
        <p:txBody>
          <a:bodyPr lIns="219456" tIns="201168" rIns="228600" bIns="228600"/>
          <a:lstStyle>
            <a:lvl1pPr>
              <a:buClr>
                <a:srgbClr val="001141"/>
              </a:buClr>
              <a:defRPr>
                <a:solidFill>
                  <a:schemeClr val="tx1"/>
                </a:solidFill>
              </a:defRPr>
            </a:lvl1pPr>
            <a:lvl2pPr>
              <a:buClr>
                <a:srgbClr val="001141"/>
              </a:buClr>
              <a:defRPr sz="1333">
                <a:solidFill>
                  <a:schemeClr val="tx1"/>
                </a:solidFill>
              </a:defRPr>
            </a:lvl2pPr>
            <a:lvl3pPr>
              <a:buClr>
                <a:srgbClr val="001141"/>
              </a:buClr>
              <a:defRPr sz="1333">
                <a:solidFill>
                  <a:schemeClr val="tx1"/>
                </a:solidFill>
              </a:defRPr>
            </a:lvl3pPr>
            <a:lvl4pPr>
              <a:buClr>
                <a:srgbClr val="001141"/>
              </a:buClr>
              <a:defRPr sz="1333">
                <a:solidFill>
                  <a:schemeClr val="tx1"/>
                </a:solidFill>
              </a:defRPr>
            </a:lvl4pPr>
            <a:lvl5pPr>
              <a:buClr>
                <a:srgbClr val="001141"/>
              </a:buClr>
              <a:defRPr sz="13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55092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Diapositiva de título">
    <p:bg>
      <p:bgPr>
        <a:solidFill>
          <a:srgbClr val="061727"/>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B23E5E2-FAB2-8F44-B5A3-EE63A4CF371D}"/>
              </a:ext>
            </a:extLst>
          </p:cNvPr>
          <p:cNvGrpSpPr/>
          <p:nvPr userDrawn="1"/>
        </p:nvGrpSpPr>
        <p:grpSpPr>
          <a:xfrm>
            <a:off x="10968246" y="82526"/>
            <a:ext cx="1132671" cy="151103"/>
            <a:chOff x="10703849" y="7006122"/>
            <a:chExt cx="1137095" cy="158623"/>
          </a:xfrm>
        </p:grpSpPr>
        <p:pic>
          <p:nvPicPr>
            <p:cNvPr id="15" name="Picture 14">
              <a:extLst>
                <a:ext uri="{FF2B5EF4-FFF2-40B4-BE49-F238E27FC236}">
                  <a16:creationId xmlns:a16="http://schemas.microsoft.com/office/drawing/2014/main" id="{058763D9-9BEF-EF49-9BBB-D50662DE989F}"/>
                </a:ext>
              </a:extLst>
            </p:cNvPr>
            <p:cNvPicPr>
              <a:picLocks noChangeAspect="1"/>
            </p:cNvPicPr>
            <p:nvPr userDrawn="1"/>
          </p:nvPicPr>
          <p:blipFill>
            <a:blip r:embed="rId2"/>
            <a:srcRect/>
            <a:stretch/>
          </p:blipFill>
          <p:spPr>
            <a:xfrm>
              <a:off x="10703849" y="7028935"/>
              <a:ext cx="801473" cy="108000"/>
            </a:xfrm>
            <a:prstGeom prst="rect">
              <a:avLst/>
            </a:prstGeom>
          </p:spPr>
        </p:pic>
        <p:pic>
          <p:nvPicPr>
            <p:cNvPr id="16" name="Picture 15">
              <a:extLst>
                <a:ext uri="{FF2B5EF4-FFF2-40B4-BE49-F238E27FC236}">
                  <a16:creationId xmlns:a16="http://schemas.microsoft.com/office/drawing/2014/main" id="{938545A1-0E7E-5743-BFA0-B919D112E126}"/>
                </a:ext>
              </a:extLst>
            </p:cNvPr>
            <p:cNvPicPr>
              <a:picLocks noChangeAspect="1"/>
            </p:cNvPicPr>
            <p:nvPr userDrawn="1"/>
          </p:nvPicPr>
          <p:blipFill>
            <a:blip r:embed="rId3"/>
            <a:srcRect/>
            <a:stretch/>
          </p:blipFill>
          <p:spPr>
            <a:xfrm>
              <a:off x="11660944" y="7006122"/>
              <a:ext cx="180000" cy="144000"/>
            </a:xfrm>
            <a:prstGeom prst="rect">
              <a:avLst/>
            </a:prstGeom>
          </p:spPr>
        </p:pic>
        <p:sp>
          <p:nvSpPr>
            <p:cNvPr id="17" name="TextBox 16">
              <a:extLst>
                <a:ext uri="{FF2B5EF4-FFF2-40B4-BE49-F238E27FC236}">
                  <a16:creationId xmlns:a16="http://schemas.microsoft.com/office/drawing/2014/main" id="{3874DE03-AB88-2A40-BE2E-F431F76AE49F}"/>
                </a:ext>
              </a:extLst>
            </p:cNvPr>
            <p:cNvSpPr txBox="1"/>
            <p:nvPr userDrawn="1"/>
          </p:nvSpPr>
          <p:spPr>
            <a:xfrm>
              <a:off x="11556864" y="7010804"/>
              <a:ext cx="74026" cy="153941"/>
            </a:xfrm>
            <a:prstGeom prst="rect">
              <a:avLst/>
            </a:prstGeom>
            <a:noFill/>
          </p:spPr>
          <p:txBody>
            <a:bodyPr wrap="none" lIns="0" tIns="0" rIns="0" bIns="0" rtlCol="0">
              <a:spAutoFit/>
            </a:bodyPr>
            <a:lstStyle/>
            <a:p>
              <a:r>
                <a:rPr lang="es-ES_tradnl" sz="953" b="0" i="0">
                  <a:solidFill>
                    <a:srgbClr val="ADA8A8"/>
                  </a:solidFill>
                  <a:latin typeface="IBM Plex Sans Light" panose="020B0403050203000203" pitchFamily="34" charset="77"/>
                </a:rPr>
                <a:t>+</a:t>
              </a:r>
            </a:p>
          </p:txBody>
        </p:sp>
      </p:grpSp>
      <p:sp>
        <p:nvSpPr>
          <p:cNvPr id="2" name="Footer Placeholder 1">
            <a:extLst>
              <a:ext uri="{FF2B5EF4-FFF2-40B4-BE49-F238E27FC236}">
                <a16:creationId xmlns:a16="http://schemas.microsoft.com/office/drawing/2014/main" id="{D23CE98A-6B07-EC49-BD15-6736D41FE19B}"/>
              </a:ext>
            </a:extLst>
          </p:cNvPr>
          <p:cNvSpPr>
            <a:spLocks noGrp="1"/>
          </p:cNvSpPr>
          <p:nvPr>
            <p:ph type="ftr" sz="quarter" idx="10"/>
          </p:nvPr>
        </p:nvSpPr>
        <p:spPr/>
        <p:txBody>
          <a:bodyPr/>
          <a:lstStyle>
            <a:lvl1pPr>
              <a:defRPr>
                <a:solidFill>
                  <a:srgbClr val="ADA8A8"/>
                </a:solidFill>
              </a:defRPr>
            </a:lvl1pPr>
          </a:lstStyle>
          <a:p>
            <a:r>
              <a:rPr lang="es-ES" dirty="0"/>
              <a:t>IBM Consulting for </a:t>
            </a:r>
            <a:r>
              <a:rPr lang="es-ES" dirty="0" err="1"/>
              <a:t>CaixaBank </a:t>
            </a:r>
            <a:r>
              <a:rPr lang="en-US"/>
              <a:t>© 2022 IBM Corporation</a:t>
            </a:r>
            <a:endParaRPr lang="es-ES" dirty="0"/>
          </a:p>
        </p:txBody>
      </p:sp>
      <p:sp>
        <p:nvSpPr>
          <p:cNvPr id="3" name="Slide Number Placeholder 2">
            <a:extLst>
              <a:ext uri="{FF2B5EF4-FFF2-40B4-BE49-F238E27FC236}">
                <a16:creationId xmlns:a16="http://schemas.microsoft.com/office/drawing/2014/main" id="{2A65FE9E-7747-B941-98DC-FCF079E7D093}"/>
              </a:ext>
            </a:extLst>
          </p:cNvPr>
          <p:cNvSpPr>
            <a:spLocks noGrp="1"/>
          </p:cNvSpPr>
          <p:nvPr>
            <p:ph type="sldNum" sz="quarter" idx="11"/>
          </p:nvPr>
        </p:nvSpPr>
        <p:spPr/>
        <p:txBody>
          <a:bodyPr/>
          <a:lstStyle>
            <a:lvl1pPr>
              <a:defRPr>
                <a:solidFill>
                  <a:schemeClr val="bg1"/>
                </a:solidFill>
              </a:defRPr>
            </a:lvl1pPr>
          </a:lstStyle>
          <a:p>
            <a:fld id="{83D12659-0BB6-A945-A8E0-D08FB018CBB4}" type="slidenum">
              <a:rPr lang="es-ES" smtClean="0"/>
              <a:pPr/>
              <a:t>‹Nº›</a:t>
            </a:fld>
            <a:endParaRPr lang="es-ES"/>
          </a:p>
        </p:txBody>
      </p:sp>
    </p:spTree>
    <p:extLst>
      <p:ext uri="{BB962C8B-B14F-4D97-AF65-F5344CB8AC3E}">
        <p14:creationId xmlns:p14="http://schemas.microsoft.com/office/powerpoint/2010/main" val="29929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3048000" cy="6864096"/>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quarter" idx="13"/>
          </p:nvPr>
        </p:nvSpPr>
        <p:spPr>
          <a:xfrm>
            <a:off x="3048000" y="0"/>
            <a:ext cx="3048000" cy="6864096"/>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4"/>
          </p:nvPr>
        </p:nvSpPr>
        <p:spPr>
          <a:xfrm>
            <a:off x="6096000" y="0"/>
            <a:ext cx="3048000" cy="6864096"/>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15"/>
          </p:nvPr>
        </p:nvSpPr>
        <p:spPr>
          <a:xfrm>
            <a:off x="9144000" y="0"/>
            <a:ext cx="3048000" cy="6864096"/>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cxnSp>
        <p:nvCxnSpPr>
          <p:cNvPr id="8" name="Straight Connector 7">
            <a:extLst>
              <a:ext uri="{FF2B5EF4-FFF2-40B4-BE49-F238E27FC236}">
                <a16:creationId xmlns:a16="http://schemas.microsoft.com/office/drawing/2014/main" id="{1C2E18FC-E432-1E42-B894-602F7E42F9FA}"/>
              </a:ext>
            </a:extLst>
          </p:cNvPr>
          <p:cNvCxnSpPr/>
          <p:nvPr userDrawn="1"/>
        </p:nvCxnSpPr>
        <p:spPr bwMode="auto">
          <a:xfrm flipV="1">
            <a:off x="6096000" y="313268"/>
            <a:ext cx="0" cy="5681133"/>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675E39C-0AE8-5A49-B52F-35BB80D2B041}"/>
              </a:ext>
            </a:extLst>
          </p:cNvPr>
          <p:cNvCxnSpPr/>
          <p:nvPr userDrawn="1"/>
        </p:nvCxnSpPr>
        <p:spPr bwMode="auto">
          <a:xfrm flipV="1">
            <a:off x="3045025" y="313268"/>
            <a:ext cx="0" cy="5681133"/>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5A7AC78C-6E13-604B-BABB-F3F41F933F3B}"/>
              </a:ext>
            </a:extLst>
          </p:cNvPr>
          <p:cNvCxnSpPr/>
          <p:nvPr userDrawn="1"/>
        </p:nvCxnSpPr>
        <p:spPr bwMode="auto">
          <a:xfrm flipV="1">
            <a:off x="9141025" y="313268"/>
            <a:ext cx="0" cy="5681133"/>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819717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6" name="Text Placeholder"/>
          <p:cNvSpPr>
            <a:spLocks noGrp="1"/>
          </p:cNvSpPr>
          <p:nvPr>
            <p:ph type="body" sz="quarter" idx="12"/>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p:cNvSpPr>
            <a:spLocks noGrp="1"/>
          </p:cNvSpPr>
          <p:nvPr>
            <p:ph sz="quarter" idx="13"/>
          </p:nvPr>
        </p:nvSpPr>
        <p:spPr>
          <a:xfrm>
            <a:off x="3352800" y="1658112"/>
            <a:ext cx="8534400"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38920578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p>
        </p:txBody>
      </p:sp>
      <p:sp>
        <p:nvSpPr>
          <p:cNvPr id="6" name="Text Placeholder"/>
          <p:cNvSpPr>
            <a:spLocks noGrp="1"/>
          </p:cNvSpPr>
          <p:nvPr>
            <p:ph type="body" sz="quarter" idx="12"/>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2949759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5"/>
          </p:nvPr>
        </p:nvSpPr>
        <p:spPr>
          <a:xfrm>
            <a:off x="3340608" y="1679501"/>
            <a:ext cx="2450592" cy="4336288"/>
          </a:xfrm>
        </p:spPr>
        <p:txBody>
          <a:bodyPr/>
          <a:lstStyle>
            <a:lvl1pPr>
              <a:spcBef>
                <a:spcPts val="400"/>
              </a:spcBef>
              <a:defRPr sz="1867">
                <a:solidFill>
                  <a:schemeClr val="tx1"/>
                </a:solidFill>
              </a:defRPr>
            </a:lvl1pPr>
            <a:lvl2pPr>
              <a:spcBef>
                <a:spcPts val="1467"/>
              </a:spcBef>
              <a:defRPr sz="1867">
                <a:solidFill>
                  <a:schemeClr val="tx1"/>
                </a:solidFill>
              </a:defRPr>
            </a:lvl2pPr>
            <a:lvl3pPr>
              <a:spcBef>
                <a:spcPts val="1467"/>
              </a:spcBef>
              <a:defRPr sz="1867">
                <a:solidFill>
                  <a:schemeClr val="tx1"/>
                </a:solidFill>
              </a:defRPr>
            </a:lvl3pPr>
            <a:lvl4pPr>
              <a:spcBef>
                <a:spcPts val="1467"/>
              </a:spcBef>
              <a:defRPr sz="1867">
                <a:solidFill>
                  <a:schemeClr val="tx1"/>
                </a:solidFill>
              </a:defRPr>
            </a:lvl4pPr>
            <a:lvl5pPr>
              <a:spcBef>
                <a:spcPts val="1467"/>
              </a:spcBef>
              <a:defRPr sz="186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6096000" y="0"/>
            <a:ext cx="6096000" cy="6858000"/>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3436417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p>
        </p:txBody>
      </p:sp>
      <p:sp>
        <p:nvSpPr>
          <p:cNvPr id="6" name="Text Placeholder 1"/>
          <p:cNvSpPr>
            <a:spLocks noGrp="1"/>
          </p:cNvSpPr>
          <p:nvPr>
            <p:ph type="body" sz="quarter" idx="12"/>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3340608" y="1683512"/>
            <a:ext cx="2450592" cy="4336288"/>
          </a:xfrm>
        </p:spPr>
        <p:txBody>
          <a:bodyPr/>
          <a:lstStyle>
            <a:lvl1pPr>
              <a:spcBef>
                <a:spcPts val="400"/>
              </a:spcBef>
              <a:defRPr sz="1333">
                <a:solidFill>
                  <a:schemeClr val="tx1"/>
                </a:solidFill>
              </a:defRPr>
            </a:lvl1pPr>
            <a:lvl2pPr>
              <a:spcBef>
                <a:spcPts val="400"/>
              </a:spcBef>
              <a:defRPr sz="1333">
                <a:solidFill>
                  <a:schemeClr val="tx1"/>
                </a:solidFill>
              </a:defRPr>
            </a:lvl2pPr>
            <a:lvl3pPr>
              <a:spcBef>
                <a:spcPts val="400"/>
              </a:spcBef>
              <a:defRPr sz="1333">
                <a:solidFill>
                  <a:schemeClr val="tx1"/>
                </a:solidFill>
              </a:defRPr>
            </a:lvl3pPr>
            <a:lvl4pPr>
              <a:spcBef>
                <a:spcPts val="400"/>
              </a:spcBef>
              <a:defRPr sz="1333">
                <a:solidFill>
                  <a:schemeClr val="tx1"/>
                </a:solidFill>
              </a:defRPr>
            </a:lvl4pPr>
            <a:lvl5pPr>
              <a:spcBef>
                <a:spcPts val="400"/>
              </a:spcBef>
              <a:defRPr sz="13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6364224" y="1621536"/>
            <a:ext cx="5522976" cy="4372864"/>
          </a:xfrm>
        </p:spPr>
        <p:txBody>
          <a:bodyPr/>
          <a:lstStyle>
            <a:lvl1pPr>
              <a:defRPr sz="3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35346375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292608" y="268224"/>
            <a:ext cx="2450592" cy="57261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p:cNvSpPr>
            <a:spLocks noGrp="1"/>
          </p:cNvSpPr>
          <p:nvPr>
            <p:ph type="tbl" sz="quarter" idx="13"/>
          </p:nvPr>
        </p:nvSpPr>
        <p:spPr>
          <a:xfrm>
            <a:off x="3340609" y="268224"/>
            <a:ext cx="8546501" cy="5726176"/>
          </a:xfrm>
        </p:spPr>
        <p:txBody>
          <a:bodyPr lIns="0" tIns="0" rIns="91440" bIns="91440"/>
          <a:lstStyle>
            <a:lvl1pPr>
              <a:defRPr>
                <a:solidFill>
                  <a:schemeClr val="tx1"/>
                </a:solidFill>
              </a:defRPr>
            </a:lvl1pPr>
          </a:lstStyle>
          <a:p>
            <a:r>
              <a:rPr lang="en-US"/>
              <a:t>Click icon to add table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15653196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30544203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4629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92608" y="1682496"/>
            <a:ext cx="5498592" cy="1746504"/>
          </a:xfrm>
        </p:spPr>
        <p:txBody>
          <a:bodyPr/>
          <a:lstStyle>
            <a:lvl1pPr>
              <a:spcBef>
                <a:spcPts val="0"/>
              </a:spcBef>
              <a:defRPr sz="1333">
                <a:solidFill>
                  <a:schemeClr val="tx1"/>
                </a:solidFill>
              </a:defRPr>
            </a:lvl1pPr>
            <a:lvl2pPr marL="0" indent="0">
              <a:spcBef>
                <a:spcPts val="0"/>
              </a:spcBef>
              <a:buNone/>
              <a:defRPr/>
            </a:lvl2pPr>
            <a:lvl3pPr marL="268807" indent="0">
              <a:buNone/>
              <a:defRPr/>
            </a:lvl3pPr>
            <a:lvl4pPr marL="579946" indent="0">
              <a:buNone/>
              <a:defRPr/>
            </a:lvl4pPr>
            <a:lvl5pPr marL="842402" indent="0">
              <a:buNone/>
              <a:defRPr/>
            </a:lvl5pPr>
          </a:lstStyle>
          <a:p>
            <a:pPr lvl="0"/>
            <a:r>
              <a:rPr lang="en-US"/>
              <a:t>Click to edit Master text styles</a:t>
            </a:r>
          </a:p>
        </p:txBody>
      </p:sp>
      <p:sp>
        <p:nvSpPr>
          <p:cNvPr id="6" name="Text Placeholder 2">
            <a:extLst>
              <a:ext uri="{FF2B5EF4-FFF2-40B4-BE49-F238E27FC236}">
                <a16:creationId xmlns:a16="http://schemas.microsoft.com/office/drawing/2014/main" id="{11C6F2CA-B8B6-BF4F-8900-E2319DA9DD35}"/>
              </a:ext>
            </a:extLst>
          </p:cNvPr>
          <p:cNvSpPr>
            <a:spLocks noGrp="1"/>
          </p:cNvSpPr>
          <p:nvPr>
            <p:ph type="body" sz="quarter" idx="14"/>
          </p:nvPr>
        </p:nvSpPr>
        <p:spPr>
          <a:xfrm>
            <a:off x="292608" y="4279392"/>
            <a:ext cx="8546592" cy="1743456"/>
          </a:xfrm>
        </p:spPr>
        <p:txBody>
          <a:bodyPr anchor="b"/>
          <a:lstStyle>
            <a:lvl1pPr>
              <a:spcBef>
                <a:spcPts val="400"/>
              </a:spcBef>
              <a:defRPr sz="800">
                <a:solidFill>
                  <a:schemeClr val="tx1"/>
                </a:solidFill>
              </a:defRPr>
            </a:lvl1pPr>
            <a:lvl2pPr>
              <a:defRPr sz="800"/>
            </a:lvl2pPr>
            <a:lvl3pPr>
              <a:defRPr sz="800"/>
            </a:lvl3pPr>
            <a:lvl4pPr>
              <a:defRPr sz="800"/>
            </a:lvl4pPr>
            <a:lvl5pPr>
              <a:defRPr sz="800"/>
            </a:lvl5pPr>
          </a:lstStyle>
          <a:p>
            <a:pPr lvl="0"/>
            <a:r>
              <a:rPr lang="en-US"/>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2117777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bm sign-off (blue60)">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a:srcRect/>
          <a:stretch/>
        </p:blipFill>
        <p:spPr>
          <a:xfrm>
            <a:off x="5230931" y="3083847"/>
            <a:ext cx="1730141" cy="690308"/>
          </a:xfrm>
          <a:prstGeom prst="rect">
            <a:avLst/>
          </a:prstGeom>
        </p:spPr>
      </p:pic>
    </p:spTree>
    <p:extLst>
      <p:ext uri="{BB962C8B-B14F-4D97-AF65-F5344CB8AC3E}">
        <p14:creationId xmlns:p14="http://schemas.microsoft.com/office/powerpoint/2010/main" val="184458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apositiva de título">
    <p:bg>
      <p:bgPr>
        <a:solidFill>
          <a:srgbClr val="FDDC69"/>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B28565A-7B27-D043-AB34-33D680BDCE47}"/>
              </a:ext>
            </a:extLst>
          </p:cNvPr>
          <p:cNvGrpSpPr/>
          <p:nvPr userDrawn="1"/>
        </p:nvGrpSpPr>
        <p:grpSpPr>
          <a:xfrm>
            <a:off x="10968246" y="82526"/>
            <a:ext cx="1132671" cy="151103"/>
            <a:chOff x="10703849" y="7006122"/>
            <a:chExt cx="1137095" cy="158623"/>
          </a:xfrm>
        </p:grpSpPr>
        <p:pic>
          <p:nvPicPr>
            <p:cNvPr id="6" name="Picture 5">
              <a:extLst>
                <a:ext uri="{FF2B5EF4-FFF2-40B4-BE49-F238E27FC236}">
                  <a16:creationId xmlns:a16="http://schemas.microsoft.com/office/drawing/2014/main" id="{C83DAB60-63F0-3B43-AE77-773BF8D691FF}"/>
                </a:ext>
              </a:extLst>
            </p:cNvPr>
            <p:cNvPicPr>
              <a:picLocks noChangeAspect="1"/>
            </p:cNvPicPr>
            <p:nvPr userDrawn="1"/>
          </p:nvPicPr>
          <p:blipFill>
            <a:blip r:embed="rId2"/>
            <a:srcRect/>
            <a:stretch/>
          </p:blipFill>
          <p:spPr>
            <a:xfrm>
              <a:off x="10703849" y="7028935"/>
              <a:ext cx="801473" cy="107999"/>
            </a:xfrm>
            <a:prstGeom prst="rect">
              <a:avLst/>
            </a:prstGeom>
          </p:spPr>
        </p:pic>
        <p:pic>
          <p:nvPicPr>
            <p:cNvPr id="7" name="Picture 6">
              <a:extLst>
                <a:ext uri="{FF2B5EF4-FFF2-40B4-BE49-F238E27FC236}">
                  <a16:creationId xmlns:a16="http://schemas.microsoft.com/office/drawing/2014/main" id="{6D8D4AE9-6A41-8348-AA06-E14FD40DDBA1}"/>
                </a:ext>
              </a:extLst>
            </p:cNvPr>
            <p:cNvPicPr>
              <a:picLocks noChangeAspect="1"/>
            </p:cNvPicPr>
            <p:nvPr userDrawn="1"/>
          </p:nvPicPr>
          <p:blipFill>
            <a:blip r:embed="rId3"/>
            <a:srcRect/>
            <a:stretch/>
          </p:blipFill>
          <p:spPr>
            <a:xfrm>
              <a:off x="11660944" y="7006122"/>
              <a:ext cx="180000" cy="144000"/>
            </a:xfrm>
            <a:prstGeom prst="rect">
              <a:avLst/>
            </a:prstGeom>
          </p:spPr>
        </p:pic>
        <p:sp>
          <p:nvSpPr>
            <p:cNvPr id="8" name="TextBox 7">
              <a:extLst>
                <a:ext uri="{FF2B5EF4-FFF2-40B4-BE49-F238E27FC236}">
                  <a16:creationId xmlns:a16="http://schemas.microsoft.com/office/drawing/2014/main" id="{D7ACDF5C-6FEA-634B-9A8B-908B2B764A16}"/>
                </a:ext>
              </a:extLst>
            </p:cNvPr>
            <p:cNvSpPr txBox="1"/>
            <p:nvPr userDrawn="1"/>
          </p:nvSpPr>
          <p:spPr>
            <a:xfrm>
              <a:off x="11556864" y="7010804"/>
              <a:ext cx="74026" cy="153941"/>
            </a:xfrm>
            <a:prstGeom prst="rect">
              <a:avLst/>
            </a:prstGeom>
            <a:noFill/>
          </p:spPr>
          <p:txBody>
            <a:bodyPr wrap="none" lIns="0" tIns="0" rIns="0" bIns="0" rtlCol="0">
              <a:spAutoFit/>
            </a:bodyPr>
            <a:lstStyle/>
            <a:p>
              <a:r>
                <a:rPr lang="es-ES_tradnl" sz="953" b="0" i="0">
                  <a:solidFill>
                    <a:srgbClr val="565151"/>
                  </a:solidFill>
                  <a:latin typeface="IBM Plex Sans Light" panose="020B0403050203000203" pitchFamily="34" charset="77"/>
                </a:rPr>
                <a:t>+</a:t>
              </a:r>
            </a:p>
          </p:txBody>
        </p:sp>
      </p:grpSp>
      <p:sp>
        <p:nvSpPr>
          <p:cNvPr id="2" name="Footer Placeholder 1">
            <a:extLst>
              <a:ext uri="{FF2B5EF4-FFF2-40B4-BE49-F238E27FC236}">
                <a16:creationId xmlns:a16="http://schemas.microsoft.com/office/drawing/2014/main" id="{1A5F6422-D14A-C845-8D86-EE9C3E7B9191}"/>
              </a:ext>
            </a:extLst>
          </p:cNvPr>
          <p:cNvSpPr>
            <a:spLocks noGrp="1"/>
          </p:cNvSpPr>
          <p:nvPr>
            <p:ph type="ftr" sz="quarter" idx="10"/>
          </p:nvPr>
        </p:nvSpPr>
        <p:spPr/>
        <p:txBody>
          <a:bodyPr/>
          <a:lstStyle>
            <a:lvl1pPr>
              <a:defRPr>
                <a:solidFill>
                  <a:srgbClr val="565151"/>
                </a:solidFill>
              </a:defRPr>
            </a:lvl1pPr>
          </a:lstStyle>
          <a:p>
            <a:r>
              <a:rPr lang="es-ES" dirty="0"/>
              <a:t>IBM Consulting for </a:t>
            </a:r>
            <a:r>
              <a:rPr lang="es-ES" dirty="0" err="1"/>
              <a:t>CaixaBank </a:t>
            </a:r>
            <a:r>
              <a:rPr lang="en-US"/>
              <a:t>© 2022 IBM Corporation</a:t>
            </a:r>
            <a:endParaRPr lang="es-ES" dirty="0"/>
          </a:p>
        </p:txBody>
      </p:sp>
      <p:sp>
        <p:nvSpPr>
          <p:cNvPr id="3" name="Slide Number Placeholder 2">
            <a:extLst>
              <a:ext uri="{FF2B5EF4-FFF2-40B4-BE49-F238E27FC236}">
                <a16:creationId xmlns:a16="http://schemas.microsoft.com/office/drawing/2014/main" id="{42DA4CE0-FB97-E246-9061-37E0C3A46EB7}"/>
              </a:ext>
            </a:extLst>
          </p:cNvPr>
          <p:cNvSpPr>
            <a:spLocks noGrp="1"/>
          </p:cNvSpPr>
          <p:nvPr>
            <p:ph type="sldNum" sz="quarter" idx="11"/>
          </p:nvPr>
        </p:nvSpPr>
        <p:spPr/>
        <p:txBody>
          <a:bodyPr/>
          <a:lstStyle/>
          <a:p>
            <a:fld id="{83D12659-0BB6-A945-A8E0-D08FB018CBB4}" type="slidenum">
              <a:rPr lang="es-ES" smtClean="0"/>
              <a:pPr/>
              <a:t>‹Nº›</a:t>
            </a:fld>
            <a:endParaRPr lang="es-ES"/>
          </a:p>
        </p:txBody>
      </p:sp>
    </p:spTree>
    <p:extLst>
      <p:ext uri="{BB962C8B-B14F-4D97-AF65-F5344CB8AC3E}">
        <p14:creationId xmlns:p14="http://schemas.microsoft.com/office/powerpoint/2010/main" val="8316744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bm sign-off (blue80)">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a:srcRect/>
          <a:stretch/>
        </p:blipFill>
        <p:spPr>
          <a:xfrm>
            <a:off x="5230932" y="3083847"/>
            <a:ext cx="1730139" cy="690308"/>
          </a:xfrm>
          <a:prstGeom prst="rect">
            <a:avLst/>
          </a:prstGeom>
        </p:spPr>
      </p:pic>
    </p:spTree>
    <p:extLst>
      <p:ext uri="{BB962C8B-B14F-4D97-AF65-F5344CB8AC3E}">
        <p14:creationId xmlns:p14="http://schemas.microsoft.com/office/powerpoint/2010/main" val="2860301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bm sign-off (black)">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a:srcRect/>
          <a:stretch/>
        </p:blipFill>
        <p:spPr>
          <a:xfrm>
            <a:off x="5230931" y="3083848"/>
            <a:ext cx="1730141" cy="690309"/>
          </a:xfrm>
          <a:prstGeom prst="rect">
            <a:avLst/>
          </a:prstGeom>
        </p:spPr>
      </p:pic>
    </p:spTree>
    <p:extLst>
      <p:ext uri="{BB962C8B-B14F-4D97-AF65-F5344CB8AC3E}">
        <p14:creationId xmlns:p14="http://schemas.microsoft.com/office/powerpoint/2010/main" val="34958677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Green one third">
    <p:bg>
      <p:bgPr>
        <a:gradFill flip="none" rotWithShape="1">
          <a:gsLst>
            <a:gs pos="0">
              <a:srgbClr val="0191FF"/>
            </a:gs>
            <a:gs pos="100000">
              <a:srgbClr val="005696"/>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94231333"/>
              </p:ex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3200" b="0" i="0" baseline="0">
              <a:solidFill>
                <a:srgbClr val="FFFFFF"/>
              </a:solidFill>
              <a:latin typeface="Trebuchet MS" panose="020B0603020202020204" pitchFamily="34" charset="0"/>
              <a:ea typeface="+mj-ea"/>
              <a:cs typeface="+mj-cs"/>
              <a:sym typeface="Trebuchet MS" panose="020B0603020202020204" pitchFamily="34" charset="0"/>
            </a:endParaRPr>
          </a:p>
        </p:txBody>
      </p:sp>
      <p:pic>
        <p:nvPicPr>
          <p:cNvPr id="10" name="Picture 9"/>
          <p:cNvPicPr>
            <a:picLocks noChangeAspect="1"/>
          </p:cNvPicPr>
          <p:nvPr userDrawn="1"/>
        </p:nvPicPr>
        <p:blipFill rotWithShape="1">
          <a:blip r:embed="rId6" cstate="screen">
            <a:extLst>
              <a:ext uri="{28A0092B-C50C-407E-A947-70E740481C1C}">
                <a14:useLocalDpi xmlns:a14="http://schemas.microsoft.com/office/drawing/2010/main"/>
              </a:ext>
            </a:extLst>
          </a:blip>
          <a:srcRect l="29398" t="8741" r="101" b="27"/>
          <a:stretch/>
        </p:blipFill>
        <p:spPr bwMode="ltGray">
          <a:xfrm flipH="1">
            <a:off x="3671071" y="0"/>
            <a:ext cx="416951" cy="6858000"/>
          </a:xfrm>
          <a:prstGeom prst="rect">
            <a:avLst/>
          </a:prstGeom>
        </p:spPr>
      </p:pic>
      <p:sp>
        <p:nvSpPr>
          <p:cNvPr id="11" name="Title 4"/>
          <p:cNvSpPr>
            <a:spLocks noGrp="1"/>
          </p:cNvSpPr>
          <p:nvPr>
            <p:ph type="title" hasCustomPrompt="1"/>
          </p:nvPr>
        </p:nvSpPr>
        <p:spPr>
          <a:xfrm>
            <a:off x="630002" y="2681104"/>
            <a:ext cx="3127881" cy="1495795"/>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userDrawn="1"/>
        </p:nvSpPr>
        <p:spPr bwMode="white">
          <a:xfrm>
            <a:off x="4080764"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sp>
        <p:nvSpPr>
          <p:cNvPr id="12" name="Date Placeholder 1"/>
          <p:cNvSpPr>
            <a:spLocks noGrp="1"/>
          </p:cNvSpPr>
          <p:nvPr>
            <p:ph type="dt" sz="half" idx="29"/>
          </p:nvPr>
        </p:nvSpPr>
        <p:spPr>
          <a:xfrm>
            <a:off x="9677401"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354" rtl="0" eaLnBrk="1" fontAlgn="auto" latinLnBrk="0" hangingPunct="1">
                <a:lnSpc>
                  <a:spcPct val="100000"/>
                </a:lnSpc>
                <a:spcBef>
                  <a:spcPts val="0"/>
                </a:spcBef>
                <a:spcAft>
                  <a:spcPts val="0"/>
                </a:spcAft>
                <a:buClrTx/>
                <a:buSzTx/>
                <a:buFontTx/>
                <a:buNone/>
                <a:tabLst/>
                <a:defRPr/>
              </a:pPr>
              <a:t>‹Nº›</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914139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a:xfrm>
            <a:off x="282979" y="256032"/>
            <a:ext cx="5522976" cy="5726176"/>
          </a:xfrm>
        </p:spPr>
        <p:txBody>
          <a:bodyPr/>
          <a:lstStyle>
            <a:lvl1pPr>
              <a:defRPr>
                <a:solidFill>
                  <a:schemeClr val="bg1"/>
                </a:solidFill>
              </a:defRPr>
            </a:lvl1p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IBM Consulting / © 2023 IBM Corporation</a:t>
            </a:r>
          </a:p>
        </p:txBody>
      </p:sp>
      <p:pic>
        <p:nvPicPr>
          <p:cNvPr id="6" name="Picture"/>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191750" y="6273671"/>
            <a:ext cx="695452" cy="277477"/>
          </a:xfrm>
          <a:prstGeom prst="rect">
            <a:avLst/>
          </a:prstGeom>
        </p:spPr>
      </p:pic>
    </p:spTree>
    <p:extLst>
      <p:ext uri="{BB962C8B-B14F-4D97-AF65-F5344CB8AC3E}">
        <p14:creationId xmlns:p14="http://schemas.microsoft.com/office/powerpoint/2010/main" val="13137782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a:xfrm>
            <a:off x="282979" y="256032"/>
            <a:ext cx="5522976" cy="5726176"/>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30605358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282979" y="256032"/>
            <a:ext cx="5522976" cy="1066800"/>
          </a:xfrm>
        </p:spPr>
        <p:txBody>
          <a:bodyPr/>
          <a:lstStyle/>
          <a:p>
            <a:r>
              <a:rPr lang="en-US" dirty="0"/>
              <a:t>Click to edit Master title style</a:t>
            </a:r>
          </a:p>
        </p:txBody>
      </p:sp>
      <p:sp>
        <p:nvSpPr>
          <p:cNvPr id="8" name="Text Placeholder 1"/>
          <p:cNvSpPr>
            <a:spLocks noGrp="1"/>
          </p:cNvSpPr>
          <p:nvPr>
            <p:ph type="body" sz="quarter" idx="13"/>
          </p:nvPr>
        </p:nvSpPr>
        <p:spPr>
          <a:xfrm>
            <a:off x="306155" y="1669096"/>
            <a:ext cx="5498592" cy="4336288"/>
          </a:xfrm>
        </p:spPr>
        <p:txBody>
          <a:bodyPr/>
          <a:lstStyle>
            <a:lvl1pPr>
              <a:spcBef>
                <a:spcPts val="0"/>
              </a:spcBef>
              <a:defRPr/>
            </a:lvl1pPr>
            <a:lvl2pPr marL="0" indent="0">
              <a:spcBef>
                <a:spcPts val="0"/>
              </a:spcBef>
              <a:buNone/>
              <a:defRPr/>
            </a:lvl2pPr>
            <a:lvl3pPr marL="268813" indent="0">
              <a:buNone/>
              <a:defRPr/>
            </a:lvl3pPr>
            <a:lvl4pPr marL="579960" indent="0">
              <a:buNone/>
              <a:defRPr/>
            </a:lvl4pPr>
            <a:lvl5pPr marL="842423"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Text Placeholder 2"/>
          <p:cNvSpPr>
            <a:spLocks noGrp="1"/>
          </p:cNvSpPr>
          <p:nvPr>
            <p:ph type="body" sz="quarter" idx="12"/>
          </p:nvPr>
        </p:nvSpPr>
        <p:spPr>
          <a:xfrm>
            <a:off x="6402155" y="1669096"/>
            <a:ext cx="5498592" cy="4336288"/>
          </a:xfrm>
        </p:spPr>
        <p:txBody>
          <a:bodyPr/>
          <a:lstStyle>
            <a:lvl1pPr>
              <a:spcBef>
                <a:spcPts val="0"/>
              </a:spcBef>
              <a:defRPr/>
            </a:lvl1pPr>
            <a:lvl2pPr marL="0" indent="0">
              <a:spcBef>
                <a:spcPts val="0"/>
              </a:spcBef>
              <a:buNone/>
              <a:defRPr/>
            </a:lvl2pPr>
            <a:lvl3pPr marL="268813" indent="0">
              <a:buNone/>
              <a:defRPr/>
            </a:lvl3pPr>
            <a:lvl4pPr marL="579960" indent="0">
              <a:buNone/>
              <a:defRPr/>
            </a:lvl4pPr>
            <a:lvl5pPr marL="842423"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16403985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303592" y="291400"/>
            <a:ext cx="5510784" cy="1072896"/>
          </a:xfrm>
        </p:spPr>
        <p:txBody>
          <a:bodyPr/>
          <a:lstStyle>
            <a:lvl1pPr>
              <a:defRPr sz="2133"/>
            </a:lvl1pPr>
          </a:lstStyle>
          <a:p>
            <a:r>
              <a:rPr lang="en-US" dirty="0"/>
              <a:t>Click to edit Master title style</a:t>
            </a:r>
          </a:p>
        </p:txBody>
      </p:sp>
      <p:sp>
        <p:nvSpPr>
          <p:cNvPr id="6" name="Text Placeholder"/>
          <p:cNvSpPr>
            <a:spLocks noGrp="1"/>
          </p:cNvSpPr>
          <p:nvPr>
            <p:ph type="body" sz="quarter" idx="12"/>
          </p:nvPr>
        </p:nvSpPr>
        <p:spPr>
          <a:xfrm>
            <a:off x="182880" y="1511808"/>
            <a:ext cx="5608320" cy="4482592"/>
          </a:xfrm>
        </p:spPr>
        <p:txBody>
          <a:bodyPr/>
          <a:lstStyle>
            <a:lvl1pPr>
              <a:lnSpc>
                <a:spcPct val="90000"/>
              </a:lnSpc>
              <a:defRPr sz="12800" b="1"/>
            </a:lvl1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33567053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303592" y="291400"/>
            <a:ext cx="5510784" cy="1072896"/>
          </a:xfrm>
        </p:spPr>
        <p:txBody>
          <a:bodyPr/>
          <a:lstStyle>
            <a:lvl1pPr>
              <a:defRPr sz="2133"/>
            </a:lvl1pPr>
          </a:lstStyle>
          <a:p>
            <a:r>
              <a:rPr lang="en-US" dirty="0"/>
              <a:t>Click to edit Master title style</a:t>
            </a:r>
          </a:p>
        </p:txBody>
      </p:sp>
      <p:sp>
        <p:nvSpPr>
          <p:cNvPr id="6" name="Text Placeholder"/>
          <p:cNvSpPr>
            <a:spLocks noGrp="1"/>
          </p:cNvSpPr>
          <p:nvPr>
            <p:ph type="body" sz="quarter" idx="12"/>
          </p:nvPr>
        </p:nvSpPr>
        <p:spPr>
          <a:xfrm>
            <a:off x="182880" y="1511808"/>
            <a:ext cx="5608320" cy="4482592"/>
          </a:xfrm>
        </p:spPr>
        <p:txBody>
          <a:bodyPr/>
          <a:lstStyle>
            <a:lvl1pPr>
              <a:lnSpc>
                <a:spcPct val="90000"/>
              </a:lnSpc>
              <a:defRPr sz="12800" b="1"/>
            </a:lvl1pPr>
          </a:lstStyle>
          <a:p>
            <a:pPr lvl="0"/>
            <a:r>
              <a:rPr lang="en-US" dirty="0"/>
              <a:t>Click to edit Master text styles</a:t>
            </a:r>
          </a:p>
        </p:txBody>
      </p:sp>
      <p:sp>
        <p:nvSpPr>
          <p:cNvPr id="7" name="Picture Placeholder"/>
          <p:cNvSpPr>
            <a:spLocks noGrp="1"/>
          </p:cNvSpPr>
          <p:nvPr>
            <p:ph type="pic" sz="quarter" idx="13"/>
          </p:nvPr>
        </p:nvSpPr>
        <p:spPr>
          <a:xfrm>
            <a:off x="6096000" y="0"/>
            <a:ext cx="6096000" cy="6858000"/>
          </a:xfrm>
        </p:spPr>
        <p:txBody>
          <a:bodyPr lIns="91440" tIns="91440" rIns="91440" bIns="91440"/>
          <a:lstStyle>
            <a:lvl1pPr>
              <a:defRPr baseline="0"/>
            </a:lvl1pPr>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5859109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182882" y="110936"/>
            <a:ext cx="11704229" cy="5872480"/>
          </a:xfrm>
        </p:spPr>
        <p:txBody>
          <a:bodyPr/>
          <a:lstStyle>
            <a:lvl1pPr>
              <a:defRPr sz="12800" b="1"/>
            </a:lvl1p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1913400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280418" y="256032"/>
            <a:ext cx="7416713" cy="5726176"/>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4270474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Diapositiva de título">
    <p:bg>
      <p:bgPr>
        <a:solidFill>
          <a:srgbClr val="E5E0DF"/>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B28565A-7B27-D043-AB34-33D680BDCE47}"/>
              </a:ext>
            </a:extLst>
          </p:cNvPr>
          <p:cNvGrpSpPr/>
          <p:nvPr userDrawn="1"/>
        </p:nvGrpSpPr>
        <p:grpSpPr>
          <a:xfrm>
            <a:off x="10968246" y="82526"/>
            <a:ext cx="1132671" cy="151103"/>
            <a:chOff x="10703849" y="7006122"/>
            <a:chExt cx="1137095" cy="158623"/>
          </a:xfrm>
        </p:grpSpPr>
        <p:pic>
          <p:nvPicPr>
            <p:cNvPr id="6" name="Picture 5">
              <a:extLst>
                <a:ext uri="{FF2B5EF4-FFF2-40B4-BE49-F238E27FC236}">
                  <a16:creationId xmlns:a16="http://schemas.microsoft.com/office/drawing/2014/main" id="{C83DAB60-63F0-3B43-AE77-773BF8D691FF}"/>
                </a:ext>
              </a:extLst>
            </p:cNvPr>
            <p:cNvPicPr>
              <a:picLocks noChangeAspect="1"/>
            </p:cNvPicPr>
            <p:nvPr userDrawn="1"/>
          </p:nvPicPr>
          <p:blipFill>
            <a:blip r:embed="rId2"/>
            <a:srcRect/>
            <a:stretch/>
          </p:blipFill>
          <p:spPr>
            <a:xfrm>
              <a:off x="10703849" y="7028935"/>
              <a:ext cx="801473" cy="108000"/>
            </a:xfrm>
            <a:prstGeom prst="rect">
              <a:avLst/>
            </a:prstGeom>
          </p:spPr>
        </p:pic>
        <p:pic>
          <p:nvPicPr>
            <p:cNvPr id="7" name="Picture 6">
              <a:extLst>
                <a:ext uri="{FF2B5EF4-FFF2-40B4-BE49-F238E27FC236}">
                  <a16:creationId xmlns:a16="http://schemas.microsoft.com/office/drawing/2014/main" id="{6D8D4AE9-6A41-8348-AA06-E14FD40DDBA1}"/>
                </a:ext>
              </a:extLst>
            </p:cNvPr>
            <p:cNvPicPr>
              <a:picLocks noChangeAspect="1"/>
            </p:cNvPicPr>
            <p:nvPr userDrawn="1"/>
          </p:nvPicPr>
          <p:blipFill>
            <a:blip r:embed="rId3"/>
            <a:srcRect/>
            <a:stretch/>
          </p:blipFill>
          <p:spPr>
            <a:xfrm>
              <a:off x="11660944" y="7006122"/>
              <a:ext cx="180000" cy="144000"/>
            </a:xfrm>
            <a:prstGeom prst="rect">
              <a:avLst/>
            </a:prstGeom>
          </p:spPr>
        </p:pic>
        <p:sp>
          <p:nvSpPr>
            <p:cNvPr id="8" name="TextBox 7">
              <a:extLst>
                <a:ext uri="{FF2B5EF4-FFF2-40B4-BE49-F238E27FC236}">
                  <a16:creationId xmlns:a16="http://schemas.microsoft.com/office/drawing/2014/main" id="{D7ACDF5C-6FEA-634B-9A8B-908B2B764A16}"/>
                </a:ext>
              </a:extLst>
            </p:cNvPr>
            <p:cNvSpPr txBox="1"/>
            <p:nvPr userDrawn="1"/>
          </p:nvSpPr>
          <p:spPr>
            <a:xfrm>
              <a:off x="11556864" y="7010804"/>
              <a:ext cx="74026" cy="153941"/>
            </a:xfrm>
            <a:prstGeom prst="rect">
              <a:avLst/>
            </a:prstGeom>
            <a:noFill/>
          </p:spPr>
          <p:txBody>
            <a:bodyPr wrap="none" lIns="0" tIns="0" rIns="0" bIns="0" rtlCol="0">
              <a:spAutoFit/>
            </a:bodyPr>
            <a:lstStyle/>
            <a:p>
              <a:r>
                <a:rPr lang="es-ES_tradnl" sz="953" b="0" i="0">
                  <a:solidFill>
                    <a:srgbClr val="ADA8A8"/>
                  </a:solidFill>
                  <a:latin typeface="IBM Plex Sans Light" panose="020B0403050203000203" pitchFamily="34" charset="77"/>
                </a:rPr>
                <a:t>+</a:t>
              </a:r>
            </a:p>
          </p:txBody>
        </p:sp>
      </p:grpSp>
      <p:sp>
        <p:nvSpPr>
          <p:cNvPr id="2" name="Footer Placeholder 1">
            <a:extLst>
              <a:ext uri="{FF2B5EF4-FFF2-40B4-BE49-F238E27FC236}">
                <a16:creationId xmlns:a16="http://schemas.microsoft.com/office/drawing/2014/main" id="{DDBC389B-189C-AF41-B82E-1F363D78173C}"/>
              </a:ext>
            </a:extLst>
          </p:cNvPr>
          <p:cNvSpPr>
            <a:spLocks noGrp="1"/>
          </p:cNvSpPr>
          <p:nvPr>
            <p:ph type="ftr" sz="quarter" idx="10"/>
          </p:nvPr>
        </p:nvSpPr>
        <p:spPr/>
        <p:txBody>
          <a:bodyPr/>
          <a:lstStyle/>
          <a:p>
            <a:r>
              <a:rPr lang="es-ES" dirty="0"/>
              <a:t>IBM Consulting for </a:t>
            </a:r>
            <a:r>
              <a:rPr lang="es-ES" dirty="0" err="1"/>
              <a:t>CaixaBank </a:t>
            </a:r>
            <a:r>
              <a:rPr lang="en-US"/>
              <a:t>© 2022 IBM Corporation</a:t>
            </a:r>
            <a:endParaRPr lang="es-ES" dirty="0"/>
          </a:p>
        </p:txBody>
      </p:sp>
      <p:sp>
        <p:nvSpPr>
          <p:cNvPr id="3" name="Slide Number Placeholder 2">
            <a:extLst>
              <a:ext uri="{FF2B5EF4-FFF2-40B4-BE49-F238E27FC236}">
                <a16:creationId xmlns:a16="http://schemas.microsoft.com/office/drawing/2014/main" id="{ABCD3295-2304-3F4F-A77D-4B1843185994}"/>
              </a:ext>
            </a:extLst>
          </p:cNvPr>
          <p:cNvSpPr>
            <a:spLocks noGrp="1"/>
          </p:cNvSpPr>
          <p:nvPr>
            <p:ph type="sldNum" sz="quarter" idx="11"/>
          </p:nvPr>
        </p:nvSpPr>
        <p:spPr/>
        <p:txBody>
          <a:bodyPr/>
          <a:lstStyle/>
          <a:p>
            <a:fld id="{83D12659-0BB6-A945-A8E0-D08FB018CBB4}" type="slidenum">
              <a:rPr lang="es-ES" smtClean="0"/>
              <a:pPr/>
              <a:t>‹Nº›</a:t>
            </a:fld>
            <a:endParaRPr lang="es-ES"/>
          </a:p>
        </p:txBody>
      </p:sp>
    </p:spTree>
    <p:extLst>
      <p:ext uri="{BB962C8B-B14F-4D97-AF65-F5344CB8AC3E}">
        <p14:creationId xmlns:p14="http://schemas.microsoft.com/office/powerpoint/2010/main" val="2574089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5726176"/>
          </a:xfrm>
        </p:spPr>
        <p:txBody>
          <a:bodyPr/>
          <a:lstStyle/>
          <a:p>
            <a:r>
              <a:rPr lang="en-US" dirty="0"/>
              <a:t>Click to edit Master title style</a:t>
            </a:r>
          </a:p>
        </p:txBody>
      </p:sp>
      <p:sp>
        <p:nvSpPr>
          <p:cNvPr id="6" name="Text Placeholder"/>
          <p:cNvSpPr>
            <a:spLocks noGrp="1"/>
          </p:cNvSpPr>
          <p:nvPr>
            <p:ph type="body" sz="quarter" idx="12"/>
          </p:nvPr>
        </p:nvSpPr>
        <p:spPr>
          <a:xfrm>
            <a:off x="6399592" y="267016"/>
            <a:ext cx="5498592" cy="5726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38359021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1072896"/>
          </a:xfrm>
        </p:spPr>
        <p:txBody>
          <a:bodyPr/>
          <a:lstStyle/>
          <a:p>
            <a:r>
              <a:rPr lang="en-US" dirty="0"/>
              <a:t>Click to edit Master title style</a:t>
            </a:r>
          </a:p>
        </p:txBody>
      </p:sp>
      <p:sp>
        <p:nvSpPr>
          <p:cNvPr id="8" name="Text Placeholder 1"/>
          <p:cNvSpPr>
            <a:spLocks noGrp="1"/>
          </p:cNvSpPr>
          <p:nvPr>
            <p:ph type="body" sz="quarter" idx="13"/>
          </p:nvPr>
        </p:nvSpPr>
        <p:spPr>
          <a:xfrm>
            <a:off x="303592" y="1669096"/>
            <a:ext cx="5498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2"/>
          </p:nvPr>
        </p:nvSpPr>
        <p:spPr>
          <a:xfrm>
            <a:off x="6399594" y="1669096"/>
            <a:ext cx="5498501"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7478050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1072896"/>
          </a:xfrm>
        </p:spPr>
        <p:txBody>
          <a:bodyPr/>
          <a:lstStyle/>
          <a:p>
            <a:r>
              <a:rPr lang="en-US" dirty="0"/>
              <a:t>Click to edit Master title style</a:t>
            </a:r>
          </a:p>
        </p:txBody>
      </p:sp>
      <p:sp>
        <p:nvSpPr>
          <p:cNvPr id="7" name="Content Placeholder"/>
          <p:cNvSpPr>
            <a:spLocks noGrp="1"/>
          </p:cNvSpPr>
          <p:nvPr>
            <p:ph sz="quarter" idx="13"/>
          </p:nvPr>
        </p:nvSpPr>
        <p:spPr>
          <a:xfrm>
            <a:off x="291400" y="1632520"/>
            <a:ext cx="5522976" cy="4372864"/>
          </a:xfrm>
        </p:spPr>
        <p:txBody>
          <a:bodyPr/>
          <a:lstStyle>
            <a:lvl1pPr>
              <a:defRPr sz="3200"/>
            </a:lvl1pPr>
          </a:lstStyle>
          <a:p>
            <a:pPr lvl="0"/>
            <a:r>
              <a:rPr lang="en-US" dirty="0"/>
              <a:t>Click to edit Master text styles</a:t>
            </a:r>
          </a:p>
        </p:txBody>
      </p:sp>
      <p:sp>
        <p:nvSpPr>
          <p:cNvPr id="6" name="Text Placeholder"/>
          <p:cNvSpPr>
            <a:spLocks noGrp="1"/>
          </p:cNvSpPr>
          <p:nvPr>
            <p:ph type="body" sz="quarter" idx="12"/>
          </p:nvPr>
        </p:nvSpPr>
        <p:spPr>
          <a:xfrm>
            <a:off x="6399592" y="1669096"/>
            <a:ext cx="5498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20907189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1072896"/>
          </a:xfrm>
        </p:spPr>
        <p:txBody>
          <a:bodyPr/>
          <a:lstStyle/>
          <a:p>
            <a:r>
              <a:rPr lang="en-US" dirty="0"/>
              <a:t>Click to edit Master title style</a:t>
            </a:r>
          </a:p>
        </p:txBody>
      </p:sp>
      <p:sp>
        <p:nvSpPr>
          <p:cNvPr id="6" name="Text Placeholder 1"/>
          <p:cNvSpPr>
            <a:spLocks noGrp="1"/>
          </p:cNvSpPr>
          <p:nvPr>
            <p:ph type="body" sz="quarter" idx="12"/>
          </p:nvPr>
        </p:nvSpPr>
        <p:spPr>
          <a:xfrm>
            <a:off x="303592" y="1669096"/>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3351592" y="1669096"/>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6399592" y="1669096"/>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5"/>
          </p:nvPr>
        </p:nvSpPr>
        <p:spPr>
          <a:xfrm>
            <a:off x="9447592" y="1669096"/>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21525286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1072896"/>
          </a:xfrm>
        </p:spPr>
        <p:txBody>
          <a:bodyPr/>
          <a:lstStyle/>
          <a:p>
            <a:r>
              <a:rPr lang="en-US" dirty="0"/>
              <a:t>Click to edit Master title style</a:t>
            </a:r>
          </a:p>
        </p:txBody>
      </p:sp>
      <p:sp>
        <p:nvSpPr>
          <p:cNvPr id="8" name="Text Placeholder"/>
          <p:cNvSpPr>
            <a:spLocks noGrp="1"/>
          </p:cNvSpPr>
          <p:nvPr>
            <p:ph type="body" sz="quarter" idx="13"/>
          </p:nvPr>
        </p:nvSpPr>
        <p:spPr>
          <a:xfrm>
            <a:off x="292608" y="1669096"/>
            <a:ext cx="5498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6096000" y="0"/>
            <a:ext cx="6096000" cy="6858000"/>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25450718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5726176"/>
          </a:xfrm>
        </p:spPr>
        <p:txBody>
          <a:bodyPr/>
          <a:lstStyle/>
          <a:p>
            <a:r>
              <a:rPr lang="en-US" dirty="0"/>
              <a:t>Click to edit Master title style</a:t>
            </a:r>
          </a:p>
        </p:txBody>
      </p:sp>
      <p:sp>
        <p:nvSpPr>
          <p:cNvPr id="6" name="Text Placeholder 1"/>
          <p:cNvSpPr>
            <a:spLocks noGrp="1"/>
          </p:cNvSpPr>
          <p:nvPr>
            <p:ph type="body" sz="quarter" idx="12"/>
          </p:nvPr>
        </p:nvSpPr>
        <p:spPr>
          <a:xfrm>
            <a:off x="6399592" y="268224"/>
            <a:ext cx="2450592" cy="5726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3"/>
          </p:nvPr>
        </p:nvSpPr>
        <p:spPr>
          <a:xfrm>
            <a:off x="9447592" y="268224"/>
            <a:ext cx="2450592" cy="5726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42442402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280418" y="256032"/>
            <a:ext cx="5522885" cy="5726176"/>
          </a:xfrm>
        </p:spPr>
        <p:txBody>
          <a:bodyPr/>
          <a:lstStyle/>
          <a:p>
            <a:r>
              <a:rPr lang="en-US" dirty="0"/>
              <a:t>Click to edit Master title style</a:t>
            </a:r>
          </a:p>
        </p:txBody>
      </p:sp>
      <p:sp>
        <p:nvSpPr>
          <p:cNvPr id="7" name="Black rectangle">
            <a:extLst>
              <a:ext uri="{FF2B5EF4-FFF2-40B4-BE49-F238E27FC236}">
                <a16:creationId xmlns:a16="http://schemas.microsoft.com/office/drawing/2014/main" id="{612CE115-19C6-174D-97D1-85AD78D8BEA7}"/>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tx1"/>
          </a:solidFill>
        </p:spPr>
        <p:txBody>
          <a:bodyPr wrap="square" lIns="0" tIns="0" rIns="0" bIns="0" rtlCol="0" anchor="ctr">
            <a:noAutofit/>
          </a:bodyPr>
          <a:lstStyle/>
          <a:p>
            <a:pPr algn="ctr"/>
            <a:endParaRPr lang="en-US" sz="1600" b="0" i="0" dirty="0">
              <a:solidFill>
                <a:srgbClr val="FFFFFF"/>
              </a:solidFill>
              <a:latin typeface="IBM Plex Sans" panose="020B0503050203000203" pitchFamily="34" charset="0"/>
              <a:cs typeface="Arial"/>
            </a:endParaRPr>
          </a:p>
        </p:txBody>
      </p:sp>
      <p:sp>
        <p:nvSpPr>
          <p:cNvPr id="6" name="Text Placeholder"/>
          <p:cNvSpPr>
            <a:spLocks noGrp="1"/>
          </p:cNvSpPr>
          <p:nvPr>
            <p:ph type="body" sz="quarter" idx="12"/>
          </p:nvPr>
        </p:nvSpPr>
        <p:spPr>
          <a:xfrm>
            <a:off x="6399592" y="268224"/>
            <a:ext cx="5498592" cy="5726176"/>
          </a:xfrm>
        </p:spPr>
        <p:txBody>
          <a:bodyPr/>
          <a:lstStyle>
            <a:lvl1pPr>
              <a:buClr>
                <a:schemeClr val="bg1"/>
              </a:buCl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22651683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5726176"/>
          </a:xfrm>
        </p:spPr>
        <p:txBody>
          <a:bodyPr/>
          <a:lstStyle/>
          <a:p>
            <a:r>
              <a:rPr lang="en-US" dirty="0"/>
              <a:t>Click to edit Master title style</a:t>
            </a:r>
          </a:p>
        </p:txBody>
      </p:sp>
      <p:sp>
        <p:nvSpPr>
          <p:cNvPr id="7" name="Picture Placeholder"/>
          <p:cNvSpPr>
            <a:spLocks noGrp="1"/>
          </p:cNvSpPr>
          <p:nvPr>
            <p:ph type="pic" sz="quarter" idx="14"/>
          </p:nvPr>
        </p:nvSpPr>
        <p:spPr>
          <a:xfrm>
            <a:off x="6096000" y="0"/>
            <a:ext cx="6096000" cy="6858000"/>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21427472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5726176"/>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4106217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1072896"/>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3950634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iapositiva de título">
    <p:bg>
      <p:bgPr>
        <a:solidFill>
          <a:srgbClr val="ADA8A8"/>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B28565A-7B27-D043-AB34-33D680BDCE47}"/>
              </a:ext>
            </a:extLst>
          </p:cNvPr>
          <p:cNvGrpSpPr/>
          <p:nvPr userDrawn="1"/>
        </p:nvGrpSpPr>
        <p:grpSpPr>
          <a:xfrm>
            <a:off x="10968246" y="82526"/>
            <a:ext cx="1132671" cy="151103"/>
            <a:chOff x="10703849" y="7006122"/>
            <a:chExt cx="1137095" cy="158623"/>
          </a:xfrm>
        </p:grpSpPr>
        <p:pic>
          <p:nvPicPr>
            <p:cNvPr id="6" name="Picture 5">
              <a:extLst>
                <a:ext uri="{FF2B5EF4-FFF2-40B4-BE49-F238E27FC236}">
                  <a16:creationId xmlns:a16="http://schemas.microsoft.com/office/drawing/2014/main" id="{C83DAB60-63F0-3B43-AE77-773BF8D691FF}"/>
                </a:ext>
              </a:extLst>
            </p:cNvPr>
            <p:cNvPicPr>
              <a:picLocks noChangeAspect="1"/>
            </p:cNvPicPr>
            <p:nvPr userDrawn="1"/>
          </p:nvPicPr>
          <p:blipFill>
            <a:blip r:embed="rId2"/>
            <a:srcRect/>
            <a:stretch/>
          </p:blipFill>
          <p:spPr>
            <a:xfrm>
              <a:off x="10703849" y="7028935"/>
              <a:ext cx="801473" cy="107999"/>
            </a:xfrm>
            <a:prstGeom prst="rect">
              <a:avLst/>
            </a:prstGeom>
          </p:spPr>
        </p:pic>
        <p:pic>
          <p:nvPicPr>
            <p:cNvPr id="7" name="Picture 6">
              <a:extLst>
                <a:ext uri="{FF2B5EF4-FFF2-40B4-BE49-F238E27FC236}">
                  <a16:creationId xmlns:a16="http://schemas.microsoft.com/office/drawing/2014/main" id="{6D8D4AE9-6A41-8348-AA06-E14FD40DDBA1}"/>
                </a:ext>
              </a:extLst>
            </p:cNvPr>
            <p:cNvPicPr>
              <a:picLocks noChangeAspect="1"/>
            </p:cNvPicPr>
            <p:nvPr userDrawn="1"/>
          </p:nvPicPr>
          <p:blipFill>
            <a:blip r:embed="rId3"/>
            <a:srcRect/>
            <a:stretch/>
          </p:blipFill>
          <p:spPr>
            <a:xfrm>
              <a:off x="11660944" y="7006122"/>
              <a:ext cx="180000" cy="144000"/>
            </a:xfrm>
            <a:prstGeom prst="rect">
              <a:avLst/>
            </a:prstGeom>
          </p:spPr>
        </p:pic>
        <p:sp>
          <p:nvSpPr>
            <p:cNvPr id="8" name="TextBox 7">
              <a:extLst>
                <a:ext uri="{FF2B5EF4-FFF2-40B4-BE49-F238E27FC236}">
                  <a16:creationId xmlns:a16="http://schemas.microsoft.com/office/drawing/2014/main" id="{D7ACDF5C-6FEA-634B-9A8B-908B2B764A16}"/>
                </a:ext>
              </a:extLst>
            </p:cNvPr>
            <p:cNvSpPr txBox="1"/>
            <p:nvPr userDrawn="1"/>
          </p:nvSpPr>
          <p:spPr>
            <a:xfrm>
              <a:off x="11556864" y="7010804"/>
              <a:ext cx="74026" cy="153941"/>
            </a:xfrm>
            <a:prstGeom prst="rect">
              <a:avLst/>
            </a:prstGeom>
            <a:noFill/>
          </p:spPr>
          <p:txBody>
            <a:bodyPr wrap="none" lIns="0" tIns="0" rIns="0" bIns="0" rtlCol="0">
              <a:spAutoFit/>
            </a:bodyPr>
            <a:lstStyle/>
            <a:p>
              <a:r>
                <a:rPr lang="es-ES_tradnl" sz="953" b="0" i="0">
                  <a:solidFill>
                    <a:schemeClr val="bg1"/>
                  </a:solidFill>
                  <a:latin typeface="IBM Plex Sans Light" panose="020B0403050203000203" pitchFamily="34" charset="77"/>
                </a:rPr>
                <a:t>+</a:t>
              </a:r>
            </a:p>
          </p:txBody>
        </p:sp>
      </p:grpSp>
      <p:sp>
        <p:nvSpPr>
          <p:cNvPr id="2" name="Footer Placeholder 1">
            <a:extLst>
              <a:ext uri="{FF2B5EF4-FFF2-40B4-BE49-F238E27FC236}">
                <a16:creationId xmlns:a16="http://schemas.microsoft.com/office/drawing/2014/main" id="{981A84AA-AA17-D942-9E60-A52DDC2DC46B}"/>
              </a:ext>
            </a:extLst>
          </p:cNvPr>
          <p:cNvSpPr>
            <a:spLocks noGrp="1"/>
          </p:cNvSpPr>
          <p:nvPr>
            <p:ph type="ftr" sz="quarter" idx="10"/>
          </p:nvPr>
        </p:nvSpPr>
        <p:spPr/>
        <p:txBody>
          <a:bodyPr/>
          <a:lstStyle>
            <a:lvl1pPr>
              <a:defRPr>
                <a:solidFill>
                  <a:schemeClr val="bg1"/>
                </a:solidFill>
              </a:defRPr>
            </a:lvl1pPr>
          </a:lstStyle>
          <a:p>
            <a:r>
              <a:rPr lang="es-ES" dirty="0"/>
              <a:t>IBM Consulting for </a:t>
            </a:r>
            <a:r>
              <a:rPr lang="es-ES" dirty="0" err="1"/>
              <a:t>CaixaBank </a:t>
            </a:r>
            <a:r>
              <a:rPr lang="en-US"/>
              <a:t>© 2022 IBM Corporation</a:t>
            </a:r>
            <a:endParaRPr lang="es-ES" dirty="0"/>
          </a:p>
        </p:txBody>
      </p:sp>
      <p:sp>
        <p:nvSpPr>
          <p:cNvPr id="3" name="Slide Number Placeholder 2">
            <a:extLst>
              <a:ext uri="{FF2B5EF4-FFF2-40B4-BE49-F238E27FC236}">
                <a16:creationId xmlns:a16="http://schemas.microsoft.com/office/drawing/2014/main" id="{03D540F3-3AF9-5E41-8CD0-A5CCF4246F22}"/>
              </a:ext>
            </a:extLst>
          </p:cNvPr>
          <p:cNvSpPr>
            <a:spLocks noGrp="1"/>
          </p:cNvSpPr>
          <p:nvPr>
            <p:ph type="sldNum" sz="quarter" idx="11"/>
          </p:nvPr>
        </p:nvSpPr>
        <p:spPr/>
        <p:txBody>
          <a:bodyPr/>
          <a:lstStyle/>
          <a:p>
            <a:fld id="{83D12659-0BB6-A945-A8E0-D08FB018CBB4}" type="slidenum">
              <a:rPr lang="es-ES" smtClean="0"/>
              <a:pPr/>
              <a:t>‹Nº›</a:t>
            </a:fld>
            <a:endParaRPr lang="es-ES"/>
          </a:p>
        </p:txBody>
      </p:sp>
    </p:spTree>
    <p:extLst>
      <p:ext uri="{BB962C8B-B14F-4D97-AF65-F5344CB8AC3E}">
        <p14:creationId xmlns:p14="http://schemas.microsoft.com/office/powerpoint/2010/main" val="31436924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1072896"/>
          </a:xfrm>
        </p:spPr>
        <p:txBody>
          <a:bodyPr/>
          <a:lstStyle/>
          <a:p>
            <a:r>
              <a:rPr lang="en-US" dirty="0"/>
              <a:t>Click to edit Master title style</a:t>
            </a:r>
          </a:p>
        </p:txBody>
      </p:sp>
      <p:sp>
        <p:nvSpPr>
          <p:cNvPr id="8" name="Text Placeholder"/>
          <p:cNvSpPr>
            <a:spLocks noGrp="1"/>
          </p:cNvSpPr>
          <p:nvPr>
            <p:ph type="body" sz="quarter" idx="13"/>
          </p:nvPr>
        </p:nvSpPr>
        <p:spPr>
          <a:xfrm>
            <a:off x="303592" y="1669096"/>
            <a:ext cx="5498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sz="quarter" idx="17"/>
          </p:nvPr>
        </p:nvSpPr>
        <p:spPr>
          <a:xfrm>
            <a:off x="6096000" y="0"/>
            <a:ext cx="3048000" cy="3429000"/>
          </a:xfrm>
          <a:solidFill>
            <a:schemeClr val="accent2"/>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10" name="Content Placeholder 2"/>
          <p:cNvSpPr>
            <a:spLocks noGrp="1"/>
          </p:cNvSpPr>
          <p:nvPr>
            <p:ph sz="quarter" idx="18"/>
          </p:nvPr>
        </p:nvSpPr>
        <p:spPr>
          <a:xfrm>
            <a:off x="9144000" y="0"/>
            <a:ext cx="3048000" cy="3429000"/>
          </a:xfrm>
          <a:solidFill>
            <a:srgbClr val="061F80"/>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12" name="Content Placeholder 3"/>
          <p:cNvSpPr>
            <a:spLocks noGrp="1"/>
          </p:cNvSpPr>
          <p:nvPr>
            <p:ph sz="quarter" idx="19"/>
          </p:nvPr>
        </p:nvSpPr>
        <p:spPr>
          <a:xfrm>
            <a:off x="6096000" y="3426885"/>
            <a:ext cx="6096000" cy="3431116"/>
          </a:xfrm>
          <a:solidFill>
            <a:srgbClr val="0530AD"/>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17218840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6096000" cy="3429001"/>
          </a:xfrm>
          <a:solidFill>
            <a:srgbClr val="0530AD"/>
          </a:solidFill>
        </p:spPr>
        <p:txBody>
          <a:bodyPr lIns="210312" tIns="201168" rIns="228600" bIns="228600"/>
          <a:lstStyle>
            <a:lvl1pPr>
              <a:defRPr>
                <a:solidFill>
                  <a:schemeClr val="tx1"/>
                </a:solidFill>
              </a:defRPr>
            </a:lvl1pPr>
          </a:lstStyle>
          <a:p>
            <a:r>
              <a:rPr lang="en-US" dirty="0"/>
              <a:t>Click to edit Master title style</a:t>
            </a:r>
          </a:p>
        </p:txBody>
      </p:sp>
      <p:sp>
        <p:nvSpPr>
          <p:cNvPr id="6" name="Content Placeholder 1"/>
          <p:cNvSpPr>
            <a:spLocks noGrp="1"/>
          </p:cNvSpPr>
          <p:nvPr>
            <p:ph sz="quarter" idx="17"/>
          </p:nvPr>
        </p:nvSpPr>
        <p:spPr>
          <a:xfrm>
            <a:off x="6096000" y="0"/>
            <a:ext cx="3048000" cy="3429000"/>
          </a:xfrm>
          <a:solidFill>
            <a:schemeClr val="accent2"/>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11" name="Content Placeholder 2"/>
          <p:cNvSpPr>
            <a:spLocks noGrp="1"/>
          </p:cNvSpPr>
          <p:nvPr>
            <p:ph sz="quarter" idx="18"/>
          </p:nvPr>
        </p:nvSpPr>
        <p:spPr>
          <a:xfrm>
            <a:off x="9144000" y="0"/>
            <a:ext cx="3048000" cy="3429000"/>
          </a:xfrm>
          <a:solidFill>
            <a:srgbClr val="061F80"/>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7" name="Content Placeholder 3"/>
          <p:cNvSpPr>
            <a:spLocks noGrp="1"/>
          </p:cNvSpPr>
          <p:nvPr>
            <p:ph sz="quarter" idx="20"/>
          </p:nvPr>
        </p:nvSpPr>
        <p:spPr>
          <a:xfrm>
            <a:off x="0" y="3426885"/>
            <a:ext cx="6096000" cy="3431116"/>
          </a:xfrm>
          <a:solidFill>
            <a:schemeClr val="tx1"/>
          </a:solidFill>
        </p:spPr>
        <p:txBody>
          <a:bodyPr lIns="219456" tIns="201168" rIns="228600" bIns="228600"/>
          <a:lstStyle>
            <a:lvl1pPr>
              <a:defRPr>
                <a:solidFill>
                  <a:schemeClr val="bg1"/>
                </a:solidFill>
              </a:defRPr>
            </a:lvl1pPr>
          </a:lstStyle>
          <a:p>
            <a:pPr lvl="0"/>
            <a:r>
              <a:rPr lang="en-US" dirty="0"/>
              <a:t>Click to edit Master text styles</a:t>
            </a:r>
          </a:p>
        </p:txBody>
      </p:sp>
      <p:sp>
        <p:nvSpPr>
          <p:cNvPr id="14" name="Content Placeholder 4"/>
          <p:cNvSpPr>
            <a:spLocks noGrp="1"/>
          </p:cNvSpPr>
          <p:nvPr>
            <p:ph sz="quarter" idx="19"/>
          </p:nvPr>
        </p:nvSpPr>
        <p:spPr>
          <a:xfrm>
            <a:off x="6096000" y="3426885"/>
            <a:ext cx="6096000" cy="3431116"/>
          </a:xfrm>
          <a:solidFill>
            <a:srgbClr val="0530AD"/>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IBM Consulting / © 2023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39627270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12192000" cy="3425951"/>
          </a:xfrm>
          <a:noFill/>
        </p:spPr>
        <p:txBody>
          <a:bodyPr lIns="182880" tIns="164592" rIns="228600" bIns="228600"/>
          <a:lstStyle>
            <a:lvl1pPr>
              <a:defRPr sz="6400"/>
            </a:lvl1pPr>
          </a:lstStyle>
          <a:p>
            <a:r>
              <a:rPr lang="en-US" dirty="0"/>
              <a:t>Click to edit Master title style</a:t>
            </a:r>
          </a:p>
        </p:txBody>
      </p:sp>
      <p:sp>
        <p:nvSpPr>
          <p:cNvPr id="13" name="Content Placeholder 1"/>
          <p:cNvSpPr>
            <a:spLocks noGrp="1"/>
          </p:cNvSpPr>
          <p:nvPr>
            <p:ph sz="quarter" idx="20"/>
          </p:nvPr>
        </p:nvSpPr>
        <p:spPr>
          <a:xfrm>
            <a:off x="0" y="3426885"/>
            <a:ext cx="3048000" cy="3431116"/>
          </a:xfrm>
          <a:solidFill>
            <a:srgbClr val="061F80"/>
          </a:solidFill>
        </p:spPr>
        <p:txBody>
          <a:bodyPr lIns="219456" tIns="201168" rIns="228600" bIns="228600"/>
          <a:lstStyle>
            <a:lvl1pPr>
              <a:defRPr>
                <a:solidFill>
                  <a:schemeClr val="tx1"/>
                </a:solidFill>
              </a:defRPr>
            </a:lvl1pPr>
          </a:lstStyle>
          <a:p>
            <a:pPr lvl="0"/>
            <a:r>
              <a:rPr lang="en-US" dirty="0"/>
              <a:t>Click to edit Master text styles</a:t>
            </a:r>
          </a:p>
        </p:txBody>
      </p:sp>
      <p:sp>
        <p:nvSpPr>
          <p:cNvPr id="12" name="Content Placeholder 2"/>
          <p:cNvSpPr>
            <a:spLocks noGrp="1"/>
          </p:cNvSpPr>
          <p:nvPr>
            <p:ph sz="quarter" idx="19"/>
          </p:nvPr>
        </p:nvSpPr>
        <p:spPr>
          <a:xfrm>
            <a:off x="3048001" y="3426885"/>
            <a:ext cx="3048000" cy="3431116"/>
          </a:xfrm>
          <a:solidFill>
            <a:srgbClr val="054ADA"/>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9" name="Content Placeholder 3"/>
          <p:cNvSpPr>
            <a:spLocks noGrp="1"/>
          </p:cNvSpPr>
          <p:nvPr>
            <p:ph sz="quarter" idx="17"/>
          </p:nvPr>
        </p:nvSpPr>
        <p:spPr>
          <a:xfrm>
            <a:off x="6096000" y="3426883"/>
            <a:ext cx="3048000" cy="3431117"/>
          </a:xfrm>
          <a:solidFill>
            <a:schemeClr val="accent2"/>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0" name="Content Placeholder 4"/>
          <p:cNvSpPr>
            <a:spLocks noGrp="1"/>
          </p:cNvSpPr>
          <p:nvPr>
            <p:ph sz="quarter" idx="18"/>
          </p:nvPr>
        </p:nvSpPr>
        <p:spPr>
          <a:xfrm>
            <a:off x="9144000" y="3426883"/>
            <a:ext cx="3048000" cy="3431117"/>
          </a:xfrm>
          <a:solidFill>
            <a:srgbClr val="6EA6FF"/>
          </a:solidFill>
          <a:ln>
            <a:noFill/>
          </a:ln>
        </p:spPr>
        <p:txBody>
          <a:bodyPr lIns="219456" tIns="201168" rIns="228600" bIns="228600"/>
          <a:lstStyle>
            <a:lvl1pPr>
              <a:defRPr>
                <a:solidFill>
                  <a:schemeClr val="bg2"/>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dirty="0"/>
              <a:t>IBM Consulting / © 2023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28419923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12192000" cy="1701800"/>
          </a:xfrm>
          <a:solidFill>
            <a:schemeClr val="tx2"/>
          </a:solidFill>
        </p:spPr>
        <p:txBody>
          <a:bodyPr lIns="210312" tIns="201168" rIns="228600" bIns="228600"/>
          <a:lstStyle>
            <a:lvl1pPr>
              <a:defRPr>
                <a:solidFill>
                  <a:schemeClr val="bg1"/>
                </a:solidFill>
              </a:defRPr>
            </a:lvl1pPr>
          </a:lstStyle>
          <a:p>
            <a:r>
              <a:rPr lang="en-US" dirty="0"/>
              <a:t>Click to edit Master title style</a:t>
            </a:r>
          </a:p>
        </p:txBody>
      </p:sp>
      <p:sp>
        <p:nvSpPr>
          <p:cNvPr id="6" name="Picture Placeholder"/>
          <p:cNvSpPr>
            <a:spLocks noGrp="1"/>
          </p:cNvSpPr>
          <p:nvPr>
            <p:ph type="pic" sz="quarter" idx="12"/>
          </p:nvPr>
        </p:nvSpPr>
        <p:spPr>
          <a:xfrm>
            <a:off x="0" y="1701800"/>
            <a:ext cx="12192000" cy="5156200"/>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32418449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12192000" cy="6864096"/>
          </a:xfrm>
        </p:spPr>
        <p:txBody>
          <a:bodyPr lIns="91440" tIns="91440" rIns="91440" bIns="91440"/>
          <a:lstStyle/>
          <a:p>
            <a:r>
              <a:rPr lang="en-US" dirty="0"/>
              <a:t>Drag picture to placeholder or click icon to add</a:t>
            </a:r>
          </a:p>
        </p:txBody>
      </p:sp>
      <p:sp>
        <p:nvSpPr>
          <p:cNvPr id="6" name="Text Placeholder"/>
          <p:cNvSpPr>
            <a:spLocks noGrp="1"/>
          </p:cNvSpPr>
          <p:nvPr>
            <p:ph type="body" sz="quarter" idx="12"/>
          </p:nvPr>
        </p:nvSpPr>
        <p:spPr>
          <a:xfrm>
            <a:off x="-3" y="3429000"/>
            <a:ext cx="3048004" cy="3429000"/>
          </a:xfrm>
          <a:solidFill>
            <a:schemeClr val="tx2"/>
          </a:solidFill>
        </p:spPr>
        <p:txBody>
          <a:bodyPr lIns="219456" tIns="201168" rIns="228600" bIns="228600"/>
          <a:lstStyle>
            <a:lvl1pPr>
              <a:buClr>
                <a:schemeClr val="tx1"/>
              </a:buClr>
              <a:defRPr>
                <a:solidFill>
                  <a:schemeClr val="bg1"/>
                </a:solidFill>
              </a:defRPr>
            </a:lvl1pPr>
            <a:lvl2pPr>
              <a:buClrTx/>
              <a:defRPr sz="1333">
                <a:solidFill>
                  <a:schemeClr val="bg1"/>
                </a:solidFill>
              </a:defRPr>
            </a:lvl2pPr>
            <a:lvl3pPr>
              <a:buClrTx/>
              <a:defRPr sz="1333">
                <a:solidFill>
                  <a:schemeClr val="bg1"/>
                </a:solidFill>
              </a:defRPr>
            </a:lvl3pPr>
            <a:lvl4pPr>
              <a:buClrTx/>
              <a:defRPr sz="1333">
                <a:solidFill>
                  <a:schemeClr val="bg1"/>
                </a:solidFill>
              </a:defRPr>
            </a:lvl4pPr>
            <a:lvl5pPr>
              <a:buClrTx/>
              <a:defRPr sz="133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28836156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3048000" cy="6864096"/>
          </a:xfrm>
          <a:solidFill>
            <a:schemeClr val="accent2"/>
          </a:solidFill>
        </p:spPr>
        <p:txBody>
          <a:bodyPr lIns="219456" tIns="201168" rIns="228600" bIns="228600"/>
          <a:lstStyle>
            <a:lvl1pPr>
              <a:buClr>
                <a:schemeClr val="bg1"/>
              </a:buCl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quarter" idx="13"/>
          </p:nvPr>
        </p:nvSpPr>
        <p:spPr>
          <a:xfrm>
            <a:off x="3048000" y="0"/>
            <a:ext cx="3048000" cy="6864096"/>
          </a:xfrm>
          <a:solidFill>
            <a:srgbClr val="054ADA"/>
          </a:solidFill>
        </p:spPr>
        <p:txBody>
          <a:bodyPr lIns="219456" tIns="201168"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4"/>
          </p:nvPr>
        </p:nvSpPr>
        <p:spPr>
          <a:xfrm>
            <a:off x="6096000" y="0"/>
            <a:ext cx="3048000" cy="6864096"/>
          </a:xfrm>
          <a:solidFill>
            <a:srgbClr val="0530AD"/>
          </a:solidFill>
        </p:spPr>
        <p:txBody>
          <a:bodyPr lIns="219456" tIns="201168"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p:cNvSpPr>
            <a:spLocks noGrp="1"/>
          </p:cNvSpPr>
          <p:nvPr>
            <p:ph sz="quarter" idx="15"/>
          </p:nvPr>
        </p:nvSpPr>
        <p:spPr>
          <a:xfrm>
            <a:off x="9144000" y="0"/>
            <a:ext cx="3048000" cy="6864096"/>
          </a:xfrm>
          <a:solidFill>
            <a:srgbClr val="061F80"/>
          </a:solidFill>
        </p:spPr>
        <p:txBody>
          <a:bodyPr lIns="219456" tIns="201168"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dirty="0"/>
              <a:t>IBM Consulting / © 2023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9986980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1072896"/>
          </a:xfrm>
        </p:spPr>
        <p:txBody>
          <a:bodyPr/>
          <a:lstStyle/>
          <a:p>
            <a:r>
              <a:rPr lang="en-US" dirty="0"/>
              <a:t>Click to edit Master title style</a:t>
            </a:r>
          </a:p>
        </p:txBody>
      </p:sp>
      <p:sp>
        <p:nvSpPr>
          <p:cNvPr id="6" name="Text Placeholder"/>
          <p:cNvSpPr>
            <a:spLocks noGrp="1"/>
          </p:cNvSpPr>
          <p:nvPr>
            <p:ph type="body" sz="quarter" idx="12"/>
          </p:nvPr>
        </p:nvSpPr>
        <p:spPr>
          <a:xfrm>
            <a:off x="303592" y="1669096"/>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p:cNvSpPr>
            <a:spLocks noGrp="1"/>
          </p:cNvSpPr>
          <p:nvPr>
            <p:ph sz="quarter" idx="13"/>
          </p:nvPr>
        </p:nvSpPr>
        <p:spPr>
          <a:xfrm>
            <a:off x="3352800" y="1669096"/>
            <a:ext cx="8534400"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18182792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282979" y="256032"/>
            <a:ext cx="5522976" cy="1072896"/>
          </a:xfrm>
        </p:spPr>
        <p:txBody>
          <a:bodyPr/>
          <a:lstStyle/>
          <a:p>
            <a:r>
              <a:rPr lang="en-US" dirty="0"/>
              <a:t>Click to edit Master title style</a:t>
            </a:r>
          </a:p>
        </p:txBody>
      </p:sp>
      <p:sp>
        <p:nvSpPr>
          <p:cNvPr id="6" name="Text Placeholder"/>
          <p:cNvSpPr>
            <a:spLocks noGrp="1"/>
          </p:cNvSpPr>
          <p:nvPr>
            <p:ph type="body" sz="quarter" idx="12"/>
          </p:nvPr>
        </p:nvSpPr>
        <p:spPr>
          <a:xfrm>
            <a:off x="306155" y="1669096"/>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35001147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1072896"/>
          </a:xfrm>
        </p:spPr>
        <p:txBody>
          <a:bodyPr/>
          <a:lstStyle/>
          <a:p>
            <a:r>
              <a:rPr lang="en-US" dirty="0"/>
              <a:t>Click to edit Master title style</a:t>
            </a:r>
          </a:p>
        </p:txBody>
      </p:sp>
      <p:sp>
        <p:nvSpPr>
          <p:cNvPr id="8" name="Text Placeholder 1"/>
          <p:cNvSpPr>
            <a:spLocks noGrp="1"/>
          </p:cNvSpPr>
          <p:nvPr>
            <p:ph type="body" sz="quarter" idx="13"/>
          </p:nvPr>
        </p:nvSpPr>
        <p:spPr>
          <a:xfrm>
            <a:off x="303592" y="1669096"/>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5"/>
          </p:nvPr>
        </p:nvSpPr>
        <p:spPr>
          <a:xfrm>
            <a:off x="3351592" y="1669096"/>
            <a:ext cx="2450592" cy="4336288"/>
          </a:xfrm>
        </p:spPr>
        <p:txBody>
          <a:bodyPr/>
          <a:lstStyle>
            <a:lvl1pPr>
              <a:spcBef>
                <a:spcPts val="400"/>
              </a:spcBef>
              <a:defRPr sz="1867"/>
            </a:lvl1pPr>
            <a:lvl2pPr>
              <a:spcBef>
                <a:spcPts val="1467"/>
              </a:spcBef>
              <a:defRPr sz="1867"/>
            </a:lvl2pPr>
            <a:lvl3pPr>
              <a:spcBef>
                <a:spcPts val="1467"/>
              </a:spcBef>
              <a:defRPr sz="1867"/>
            </a:lvl3pPr>
            <a:lvl4pPr>
              <a:spcBef>
                <a:spcPts val="1467"/>
              </a:spcBef>
              <a:defRPr sz="1867"/>
            </a:lvl4pPr>
            <a:lvl5pPr>
              <a:spcBef>
                <a:spcPts val="1467"/>
              </a:spcBef>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6096000" y="0"/>
            <a:ext cx="6096000" cy="6858000"/>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6973220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1072896"/>
          </a:xfrm>
        </p:spPr>
        <p:txBody>
          <a:bodyPr/>
          <a:lstStyle/>
          <a:p>
            <a:r>
              <a:rPr lang="en-US" dirty="0"/>
              <a:t>Click to edit Master title style</a:t>
            </a:r>
          </a:p>
        </p:txBody>
      </p:sp>
      <p:sp>
        <p:nvSpPr>
          <p:cNvPr id="6" name="Text Placeholder 1"/>
          <p:cNvSpPr>
            <a:spLocks noGrp="1"/>
          </p:cNvSpPr>
          <p:nvPr>
            <p:ph type="body" sz="quarter" idx="12"/>
          </p:nvPr>
        </p:nvSpPr>
        <p:spPr>
          <a:xfrm>
            <a:off x="303592" y="1669096"/>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3340608" y="1694496"/>
            <a:ext cx="2450592" cy="4336288"/>
          </a:xfrm>
        </p:spPr>
        <p:txBody>
          <a:bodyPr/>
          <a:lstStyle>
            <a:lvl1pPr>
              <a:spcBef>
                <a:spcPts val="400"/>
              </a:spcBef>
              <a:defRPr sz="1333"/>
            </a:lvl1pPr>
            <a:lvl2pPr>
              <a:spcBef>
                <a:spcPts val="400"/>
              </a:spcBef>
              <a:defRPr sz="1333"/>
            </a:lvl2pPr>
            <a:lvl3pPr>
              <a:spcBef>
                <a:spcPts val="400"/>
              </a:spcBef>
              <a:defRPr sz="1333"/>
            </a:lvl3pPr>
            <a:lvl4pPr>
              <a:spcBef>
                <a:spcPts val="400"/>
              </a:spcBef>
              <a:defRPr sz="1333"/>
            </a:lvl4pPr>
            <a:lvl5pPr>
              <a:spcBef>
                <a:spcPts val="400"/>
              </a:spcBef>
              <a:defRPr sz="13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6386192" y="1632520"/>
            <a:ext cx="5522976" cy="4372864"/>
          </a:xfrm>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2107150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9594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303592" y="268224"/>
            <a:ext cx="2450592" cy="5726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p:cNvSpPr>
            <a:spLocks noGrp="1"/>
          </p:cNvSpPr>
          <p:nvPr>
            <p:ph type="tbl" sz="quarter" idx="13"/>
          </p:nvPr>
        </p:nvSpPr>
        <p:spPr>
          <a:xfrm>
            <a:off x="3340609" y="268224"/>
            <a:ext cx="8546501" cy="5726176"/>
          </a:xfrm>
        </p:spPr>
        <p:txBody>
          <a:bodyPr lIns="0" tIns="0" rIns="91440" bIns="91440"/>
          <a:lstStyle/>
          <a:p>
            <a:r>
              <a:rPr lang="en-US" dirty="0"/>
              <a:t>Click icon to add table</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38168991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4561711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8329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1072896"/>
          </a:xfrm>
        </p:spPr>
        <p:txBody>
          <a:bodyPr/>
          <a:lstStyle/>
          <a:p>
            <a:r>
              <a:rPr lang="en-US" dirty="0"/>
              <a:t>Click to edit Master title style</a:t>
            </a:r>
          </a:p>
        </p:txBody>
      </p:sp>
      <p:sp>
        <p:nvSpPr>
          <p:cNvPr id="8" name="Text Placeholder 1"/>
          <p:cNvSpPr>
            <a:spLocks noGrp="1"/>
          </p:cNvSpPr>
          <p:nvPr>
            <p:ph type="body" sz="quarter" idx="13"/>
          </p:nvPr>
        </p:nvSpPr>
        <p:spPr>
          <a:xfrm>
            <a:off x="292608" y="1682496"/>
            <a:ext cx="5498592" cy="1746504"/>
          </a:xfrm>
        </p:spPr>
        <p:txBody>
          <a:bodyPr/>
          <a:lstStyle>
            <a:lvl1pPr>
              <a:spcBef>
                <a:spcPts val="0"/>
              </a:spcBef>
              <a:defRPr sz="1333"/>
            </a:lvl1pPr>
            <a:lvl2pPr marL="0" indent="0">
              <a:spcBef>
                <a:spcPts val="0"/>
              </a:spcBef>
              <a:buNone/>
              <a:defRPr/>
            </a:lvl2pPr>
            <a:lvl3pPr marL="268813" indent="0">
              <a:buNone/>
              <a:defRPr/>
            </a:lvl3pPr>
            <a:lvl4pPr marL="579960" indent="0">
              <a:buNone/>
              <a:defRPr/>
            </a:lvl4pPr>
            <a:lvl5pPr marL="842423" indent="0">
              <a:buNone/>
              <a:defRPr/>
            </a:lvl5pPr>
          </a:lstStyle>
          <a:p>
            <a:pPr lvl="0"/>
            <a:r>
              <a:rPr lang="en-US" dirty="0"/>
              <a:t>Click to edit Master text styles</a:t>
            </a:r>
          </a:p>
        </p:txBody>
      </p:sp>
      <p:sp>
        <p:nvSpPr>
          <p:cNvPr id="6" name="Text Placeholder 2">
            <a:extLst>
              <a:ext uri="{FF2B5EF4-FFF2-40B4-BE49-F238E27FC236}">
                <a16:creationId xmlns:a16="http://schemas.microsoft.com/office/drawing/2014/main" id="{11C6F2CA-B8B6-BF4F-8900-E2319DA9DD35}"/>
              </a:ext>
            </a:extLst>
          </p:cNvPr>
          <p:cNvSpPr>
            <a:spLocks noGrp="1"/>
          </p:cNvSpPr>
          <p:nvPr>
            <p:ph type="body" sz="quarter" idx="14"/>
          </p:nvPr>
        </p:nvSpPr>
        <p:spPr>
          <a:xfrm>
            <a:off x="292608" y="4279392"/>
            <a:ext cx="8546592" cy="1743456"/>
          </a:xfrm>
        </p:spPr>
        <p:txBody>
          <a:bodyPr anchor="b"/>
          <a:lstStyle>
            <a:lvl1pPr>
              <a:spcBef>
                <a:spcPts val="400"/>
              </a:spcBef>
              <a:defRPr sz="800"/>
            </a:lvl1pPr>
            <a:lvl2pPr>
              <a:defRPr sz="800"/>
            </a:lvl2pPr>
            <a:lvl3pPr>
              <a:defRPr sz="800"/>
            </a:lvl3pPr>
            <a:lvl4pPr>
              <a:defRPr sz="800"/>
            </a:lvl4pPr>
            <a:lvl5pPr>
              <a:defRPr sz="800"/>
            </a:lvl5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4284670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Consulting / © 2023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4012129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4_4-6_Title and Content">
    <p:spTree>
      <p:nvGrpSpPr>
        <p:cNvPr id="1" name=""/>
        <p:cNvGrpSpPr/>
        <p:nvPr/>
      </p:nvGrpSpPr>
      <p:grpSpPr>
        <a:xfrm>
          <a:off x="0" y="0"/>
          <a:ext cx="0" cy="0"/>
          <a:chOff x="0" y="0"/>
          <a:chExt cx="0" cy="0"/>
        </a:xfrm>
      </p:grpSpPr>
      <p:sp>
        <p:nvSpPr>
          <p:cNvPr id="17" name="Content Placeholder 2"/>
          <p:cNvSpPr>
            <a:spLocks noGrp="1"/>
          </p:cNvSpPr>
          <p:nvPr>
            <p:ph idx="16" hasCustomPrompt="1"/>
          </p:nvPr>
        </p:nvSpPr>
        <p:spPr>
          <a:xfrm>
            <a:off x="9144811" y="3428999"/>
            <a:ext cx="3048000" cy="1714500"/>
          </a:xfrm>
          <a:prstGeom prst="rect">
            <a:avLst/>
          </a:prstGeom>
          <a:noFill/>
        </p:spPr>
        <p:txBody>
          <a:bodyPr lIns="228600" tIns="0" rIns="228600">
            <a:noAutofit/>
          </a:bodyPr>
          <a:lstStyle>
            <a:lvl1pPr>
              <a:defRPr b="1" i="0">
                <a:latin typeface="IBM Plex Sans" charset="0"/>
                <a:ea typeface="IBM Plex Sans" charset="0"/>
                <a:cs typeface="IBM Plex Sans" charset="0"/>
              </a:defRPr>
            </a:lvl1pPr>
            <a:lvl2pPr>
              <a:defRPr b="1" i="0">
                <a:latin typeface="IBM Plex Sans" charset="0"/>
                <a:ea typeface="IBM Plex Sans" charset="0"/>
                <a:cs typeface="IBM Plex Sans" charset="0"/>
              </a:defRPr>
            </a:lvl2pPr>
            <a:lvl3pPr>
              <a:defRPr b="1" i="0">
                <a:latin typeface="IBM Plex Sans" charset="0"/>
                <a:ea typeface="IBM Plex Sans" charset="0"/>
                <a:cs typeface="IBM Plex Sans" charset="0"/>
              </a:defRPr>
            </a:lvl3pPr>
            <a:lvl4pPr>
              <a:defRPr b="1" i="0">
                <a:latin typeface="IBM Plex Sans" charset="0"/>
                <a:ea typeface="IBM Plex Sans" charset="0"/>
                <a:cs typeface="IBM Plex Sans" charset="0"/>
              </a:defRPr>
            </a:lvl4pPr>
            <a:lvl5pPr>
              <a:defRPr b="1" i="0">
                <a:latin typeface="IBM Plex Sans" charset="0"/>
                <a:ea typeface="IBM Plex Sans" charset="0"/>
                <a:cs typeface="IBM Plex Sans" charset="0"/>
              </a:defRPr>
            </a:lvl5pPr>
          </a:lstStyle>
          <a:p>
            <a:pPr lvl="0"/>
            <a:br>
              <a:rPr lang="en-US" dirty="0"/>
            </a:b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2" hasCustomPrompt="1"/>
          </p:nvPr>
        </p:nvSpPr>
        <p:spPr>
          <a:xfrm>
            <a:off x="3048000" y="1"/>
            <a:ext cx="3048000" cy="3429000"/>
          </a:xfrm>
          <a:prstGeom prst="rect">
            <a:avLst/>
          </a:prstGeom>
          <a:noFill/>
        </p:spPr>
        <p:txBody>
          <a:bodyPr lIns="228600" tIns="228600" rIns="228600">
            <a:noAutofit/>
          </a:bodyPr>
          <a:lstStyle>
            <a:lvl1pPr>
              <a:defRPr b="1" i="0">
                <a:latin typeface="IBM Plex Sans" charset="0"/>
                <a:ea typeface="IBM Plex Sans" charset="0"/>
                <a:cs typeface="IBM Plex Sans" charset="0"/>
              </a:defRPr>
            </a:lvl1pPr>
            <a:lvl2pPr>
              <a:defRPr b="1" i="0">
                <a:latin typeface="IBM Plex Sans" charset="0"/>
                <a:ea typeface="IBM Plex Sans" charset="0"/>
                <a:cs typeface="IBM Plex Sans" charset="0"/>
              </a:defRPr>
            </a:lvl2pPr>
            <a:lvl3pPr>
              <a:defRPr b="1" i="0">
                <a:latin typeface="IBM Plex Sans" charset="0"/>
                <a:ea typeface="IBM Plex Sans" charset="0"/>
                <a:cs typeface="IBM Plex Sans" charset="0"/>
              </a:defRPr>
            </a:lvl3pPr>
            <a:lvl4pPr>
              <a:defRPr b="1" i="0">
                <a:latin typeface="IBM Plex Sans" charset="0"/>
                <a:ea typeface="IBM Plex Sans" charset="0"/>
                <a:cs typeface="IBM Plex Sans" charset="0"/>
              </a:defRPr>
            </a:lvl4pPr>
            <a:lvl5pPr>
              <a:defRPr b="1" i="0">
                <a:latin typeface="IBM Plex Sans" charset="0"/>
                <a:ea typeface="IBM Plex Sans" charset="0"/>
                <a:cs typeface="IBM Plex Sans" charset="0"/>
              </a:defRPr>
            </a:lvl5pPr>
          </a:lstStyle>
          <a:p>
            <a:pPr lvl="0"/>
            <a:br>
              <a:rPr lang="en-US" dirty="0"/>
            </a:b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5" hasCustomPrompt="1"/>
          </p:nvPr>
        </p:nvSpPr>
        <p:spPr>
          <a:xfrm>
            <a:off x="6096000" y="3429000"/>
            <a:ext cx="3048000" cy="3429000"/>
          </a:xfrm>
          <a:prstGeom prst="rect">
            <a:avLst/>
          </a:prstGeom>
          <a:noFill/>
        </p:spPr>
        <p:txBody>
          <a:bodyPr lIns="228600" tIns="228600" rIns="228600">
            <a:noAutofit/>
          </a:bodyPr>
          <a:lstStyle>
            <a:lvl1pPr>
              <a:defRPr b="1" i="0">
                <a:latin typeface="IBM Plex Sans" charset="0"/>
                <a:ea typeface="IBM Plex Sans" charset="0"/>
                <a:cs typeface="IBM Plex Sans" charset="0"/>
              </a:defRPr>
            </a:lvl1pPr>
            <a:lvl2pPr>
              <a:defRPr b="1" i="0">
                <a:latin typeface="IBM Plex Sans" charset="0"/>
                <a:ea typeface="IBM Plex Sans" charset="0"/>
                <a:cs typeface="IBM Plex Sans" charset="0"/>
              </a:defRPr>
            </a:lvl2pPr>
            <a:lvl3pPr>
              <a:defRPr b="1" i="0">
                <a:latin typeface="IBM Plex Sans" charset="0"/>
                <a:ea typeface="IBM Plex Sans" charset="0"/>
                <a:cs typeface="IBM Plex Sans" charset="0"/>
              </a:defRPr>
            </a:lvl3pPr>
            <a:lvl4pPr>
              <a:defRPr b="1" i="0">
                <a:latin typeface="IBM Plex Sans" charset="0"/>
                <a:ea typeface="IBM Plex Sans" charset="0"/>
                <a:cs typeface="IBM Plex Sans" charset="0"/>
              </a:defRPr>
            </a:lvl4pPr>
            <a:lvl5pPr>
              <a:defRPr b="1" i="0">
                <a:latin typeface="IBM Plex Sans" charset="0"/>
                <a:ea typeface="IBM Plex Sans" charset="0"/>
                <a:cs typeface="IBM Plex Sans" charset="0"/>
              </a:defRPr>
            </a:lvl5pPr>
          </a:lstStyle>
          <a:p>
            <a:pPr lvl="0"/>
            <a:br>
              <a:rPr lang="en-US" dirty="0"/>
            </a:b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17" hasCustomPrompt="1"/>
          </p:nvPr>
        </p:nvSpPr>
        <p:spPr>
          <a:xfrm>
            <a:off x="3048000" y="3429000"/>
            <a:ext cx="3048000" cy="3429000"/>
          </a:xfrm>
          <a:prstGeom prst="rect">
            <a:avLst/>
          </a:prstGeom>
          <a:noFill/>
        </p:spPr>
        <p:txBody>
          <a:bodyPr lIns="228600" tIns="228600" rIns="228600">
            <a:noAutofit/>
          </a:bodyPr>
          <a:lstStyle>
            <a:lvl1pPr>
              <a:defRPr b="1" i="0">
                <a:latin typeface="IBM Plex Sans" charset="0"/>
                <a:ea typeface="IBM Plex Sans" charset="0"/>
                <a:cs typeface="IBM Plex Sans" charset="0"/>
              </a:defRPr>
            </a:lvl1pPr>
            <a:lvl2pPr>
              <a:defRPr b="1" i="0">
                <a:latin typeface="IBM Plex Sans" charset="0"/>
                <a:ea typeface="IBM Plex Sans" charset="0"/>
                <a:cs typeface="IBM Plex Sans" charset="0"/>
              </a:defRPr>
            </a:lvl2pPr>
            <a:lvl3pPr>
              <a:defRPr b="1" i="0">
                <a:latin typeface="IBM Plex Sans" charset="0"/>
                <a:ea typeface="IBM Plex Sans" charset="0"/>
                <a:cs typeface="IBM Plex Sans" charset="0"/>
              </a:defRPr>
            </a:lvl3pPr>
            <a:lvl4pPr>
              <a:defRPr b="1" i="0">
                <a:latin typeface="IBM Plex Sans" charset="0"/>
                <a:ea typeface="IBM Plex Sans" charset="0"/>
                <a:cs typeface="IBM Plex Sans" charset="0"/>
              </a:defRPr>
            </a:lvl4pPr>
            <a:lvl5pPr>
              <a:defRPr b="1" i="0">
                <a:latin typeface="IBM Plex Sans" charset="0"/>
                <a:ea typeface="IBM Plex Sans" charset="0"/>
                <a:cs typeface="IBM Plex Sans" charset="0"/>
              </a:defRPr>
            </a:lvl5pPr>
          </a:lstStyle>
          <a:p>
            <a:pPr lvl="0"/>
            <a:br>
              <a:rPr lang="en-US" dirty="0"/>
            </a:b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81001" y="952500"/>
            <a:ext cx="2476500" cy="3810000"/>
          </a:xfrm>
        </p:spPr>
        <p:txBody>
          <a:bodyPr>
            <a:noAutofit/>
          </a:bodyPr>
          <a:lstStyle>
            <a:lvl1pPr>
              <a:defRPr sz="2000" b="1">
                <a:solidFill>
                  <a:schemeClr val="bg2"/>
                </a:solidFill>
              </a:defRPr>
            </a:lvl1pPr>
          </a:lstStyle>
          <a:p>
            <a:r>
              <a:rPr lang="en-US" dirty="0"/>
              <a:t>Click to edit Master title style</a:t>
            </a:r>
          </a:p>
        </p:txBody>
      </p:sp>
      <p:sp>
        <p:nvSpPr>
          <p:cNvPr id="21" name="Text Placeholder 4">
            <a:extLst>
              <a:ext uri="{FF2B5EF4-FFF2-40B4-BE49-F238E27FC236}">
                <a16:creationId xmlns:a16="http://schemas.microsoft.com/office/drawing/2014/main" id="{1E9E83D3-240E-5949-8D4D-6E6F917D4191}"/>
              </a:ext>
            </a:extLst>
          </p:cNvPr>
          <p:cNvSpPr>
            <a:spLocks noGrp="1"/>
          </p:cNvSpPr>
          <p:nvPr>
            <p:ph type="body" sz="quarter" idx="11"/>
          </p:nvPr>
        </p:nvSpPr>
        <p:spPr>
          <a:xfrm>
            <a:off x="381001" y="220980"/>
            <a:ext cx="2476500" cy="685800"/>
          </a:xfrm>
          <a:prstGeom prst="rect">
            <a:avLst/>
          </a:prstGeom>
        </p:spPr>
        <p:txBody>
          <a:bodyPr lIns="0" tIns="0" rIns="0" bIns="0">
            <a:noAutofit/>
          </a:bodyPr>
          <a:lstStyle>
            <a:lvl1pPr marL="0" indent="0">
              <a:tabLst/>
              <a:defRPr sz="1333" b="1" i="0">
                <a:solidFill>
                  <a:schemeClr val="accent2"/>
                </a:solidFill>
                <a:latin typeface="IBM Plex Sans" charset="0"/>
                <a:ea typeface="IBM Plex Sans" charset="0"/>
                <a:cs typeface="IBM Plex Sans" charset="0"/>
              </a:defRPr>
            </a:lvl1pPr>
            <a:lvl2pPr>
              <a:defRPr sz="1333">
                <a:solidFill>
                  <a:schemeClr val="accent1"/>
                </a:solidFill>
              </a:defRPr>
            </a:lvl2pPr>
            <a:lvl3pPr>
              <a:defRPr sz="1333">
                <a:solidFill>
                  <a:schemeClr val="accent1"/>
                </a:solidFill>
              </a:defRPr>
            </a:lvl3pPr>
            <a:lvl4pPr>
              <a:defRPr sz="1333">
                <a:solidFill>
                  <a:schemeClr val="accent1"/>
                </a:solidFill>
              </a:defRPr>
            </a:lvl4pPr>
          </a:lstStyle>
          <a:p>
            <a:pPr lvl="0"/>
            <a:r>
              <a:rPr lang="en-US" dirty="0"/>
              <a:t>Click to edit Master text styles</a:t>
            </a:r>
          </a:p>
        </p:txBody>
      </p:sp>
      <p:sp>
        <p:nvSpPr>
          <p:cNvPr id="22" name="Content Placeholder 2">
            <a:extLst>
              <a:ext uri="{FF2B5EF4-FFF2-40B4-BE49-F238E27FC236}">
                <a16:creationId xmlns:a16="http://schemas.microsoft.com/office/drawing/2014/main" id="{89332C8F-EF68-FD4E-8479-31B7BC7DE2C2}"/>
              </a:ext>
            </a:extLst>
          </p:cNvPr>
          <p:cNvSpPr>
            <a:spLocks noGrp="1"/>
          </p:cNvSpPr>
          <p:nvPr>
            <p:ph idx="18" hasCustomPrompt="1"/>
          </p:nvPr>
        </p:nvSpPr>
        <p:spPr>
          <a:xfrm>
            <a:off x="6096000" y="0"/>
            <a:ext cx="3048000" cy="3429000"/>
          </a:xfrm>
          <a:prstGeom prst="rect">
            <a:avLst/>
          </a:prstGeom>
          <a:noFill/>
        </p:spPr>
        <p:txBody>
          <a:bodyPr lIns="228600" tIns="228600" rIns="228600">
            <a:noAutofit/>
          </a:bodyPr>
          <a:lstStyle>
            <a:lvl1pPr>
              <a:defRPr b="1" i="0">
                <a:latin typeface="IBM Plex Sans" charset="0"/>
                <a:ea typeface="IBM Plex Sans" charset="0"/>
                <a:cs typeface="IBM Plex Sans" charset="0"/>
              </a:defRPr>
            </a:lvl1pPr>
            <a:lvl2pPr>
              <a:defRPr b="1" i="0">
                <a:latin typeface="IBM Plex Sans" charset="0"/>
                <a:ea typeface="IBM Plex Sans" charset="0"/>
                <a:cs typeface="IBM Plex Sans" charset="0"/>
              </a:defRPr>
            </a:lvl2pPr>
            <a:lvl3pPr>
              <a:defRPr b="1" i="0">
                <a:latin typeface="IBM Plex Sans" charset="0"/>
                <a:ea typeface="IBM Plex Sans" charset="0"/>
                <a:cs typeface="IBM Plex Sans" charset="0"/>
              </a:defRPr>
            </a:lvl3pPr>
            <a:lvl4pPr>
              <a:defRPr b="1" i="0">
                <a:latin typeface="IBM Plex Sans" charset="0"/>
                <a:ea typeface="IBM Plex Sans" charset="0"/>
                <a:cs typeface="IBM Plex Sans" charset="0"/>
              </a:defRPr>
            </a:lvl4pPr>
            <a:lvl5pPr>
              <a:defRPr b="1" i="0">
                <a:latin typeface="IBM Plex Sans" charset="0"/>
                <a:ea typeface="IBM Plex Sans" charset="0"/>
                <a:cs typeface="IBM Plex Sans" charset="0"/>
              </a:defRPr>
            </a:lvl5pPr>
          </a:lstStyle>
          <a:p>
            <a:pPr lvl="0"/>
            <a:br>
              <a:rPr lang="en-US" dirty="0"/>
            </a:b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a:extLst>
              <a:ext uri="{FF2B5EF4-FFF2-40B4-BE49-F238E27FC236}">
                <a16:creationId xmlns:a16="http://schemas.microsoft.com/office/drawing/2014/main" id="{91AB98D7-5D64-0D40-8C62-DA4291DE1EEE}"/>
              </a:ext>
            </a:extLst>
          </p:cNvPr>
          <p:cNvSpPr>
            <a:spLocks noGrp="1"/>
          </p:cNvSpPr>
          <p:nvPr>
            <p:ph idx="19" hasCustomPrompt="1"/>
          </p:nvPr>
        </p:nvSpPr>
        <p:spPr>
          <a:xfrm>
            <a:off x="9144000" y="1"/>
            <a:ext cx="3048000" cy="1714500"/>
          </a:xfrm>
          <a:prstGeom prst="rect">
            <a:avLst/>
          </a:prstGeom>
          <a:noFill/>
        </p:spPr>
        <p:txBody>
          <a:bodyPr lIns="228600" tIns="228600" rIns="228600">
            <a:noAutofit/>
          </a:bodyPr>
          <a:lstStyle>
            <a:lvl1pPr>
              <a:defRPr b="1" i="0">
                <a:latin typeface="IBM Plex Sans" charset="0"/>
                <a:ea typeface="IBM Plex Sans" charset="0"/>
                <a:cs typeface="IBM Plex Sans" charset="0"/>
              </a:defRPr>
            </a:lvl1pPr>
            <a:lvl2pPr>
              <a:defRPr b="1" i="0">
                <a:latin typeface="IBM Plex Sans" charset="0"/>
                <a:ea typeface="IBM Plex Sans" charset="0"/>
                <a:cs typeface="IBM Plex Sans" charset="0"/>
              </a:defRPr>
            </a:lvl2pPr>
            <a:lvl3pPr>
              <a:defRPr b="1" i="0">
                <a:latin typeface="IBM Plex Sans" charset="0"/>
                <a:ea typeface="IBM Plex Sans" charset="0"/>
                <a:cs typeface="IBM Plex Sans" charset="0"/>
              </a:defRPr>
            </a:lvl3pPr>
            <a:lvl4pPr>
              <a:defRPr b="1" i="0">
                <a:latin typeface="IBM Plex Sans" charset="0"/>
                <a:ea typeface="IBM Plex Sans" charset="0"/>
                <a:cs typeface="IBM Plex Sans" charset="0"/>
              </a:defRPr>
            </a:lvl4pPr>
            <a:lvl5pPr>
              <a:defRPr b="1" i="0">
                <a:latin typeface="IBM Plex Sans" charset="0"/>
                <a:ea typeface="IBM Plex Sans" charset="0"/>
                <a:cs typeface="IBM Plex Sans" charset="0"/>
              </a:defRPr>
            </a:lvl5pPr>
          </a:lstStyle>
          <a:p>
            <a:pPr lvl="0"/>
            <a:br>
              <a:rPr lang="en-US" dirty="0"/>
            </a:b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2">
            <a:extLst>
              <a:ext uri="{FF2B5EF4-FFF2-40B4-BE49-F238E27FC236}">
                <a16:creationId xmlns:a16="http://schemas.microsoft.com/office/drawing/2014/main" id="{4B48C097-3915-E844-8513-F2726AA827E6}"/>
              </a:ext>
            </a:extLst>
          </p:cNvPr>
          <p:cNvSpPr>
            <a:spLocks noGrp="1"/>
          </p:cNvSpPr>
          <p:nvPr>
            <p:ph idx="20" hasCustomPrompt="1"/>
          </p:nvPr>
        </p:nvSpPr>
        <p:spPr>
          <a:xfrm>
            <a:off x="9144000" y="5143501"/>
            <a:ext cx="3048000" cy="1714500"/>
          </a:xfrm>
          <a:prstGeom prst="rect">
            <a:avLst/>
          </a:prstGeom>
          <a:noFill/>
        </p:spPr>
        <p:txBody>
          <a:bodyPr lIns="228600" tIns="0" rIns="228600">
            <a:noAutofit/>
          </a:bodyPr>
          <a:lstStyle>
            <a:lvl1pPr>
              <a:defRPr b="1" i="0">
                <a:latin typeface="IBM Plex Sans" charset="0"/>
                <a:ea typeface="IBM Plex Sans" charset="0"/>
                <a:cs typeface="IBM Plex Sans" charset="0"/>
              </a:defRPr>
            </a:lvl1pPr>
            <a:lvl2pPr>
              <a:defRPr b="1" i="0">
                <a:latin typeface="IBM Plex Sans" charset="0"/>
                <a:ea typeface="IBM Plex Sans" charset="0"/>
                <a:cs typeface="IBM Plex Sans" charset="0"/>
              </a:defRPr>
            </a:lvl2pPr>
            <a:lvl3pPr>
              <a:defRPr b="1" i="0">
                <a:latin typeface="IBM Plex Sans" charset="0"/>
                <a:ea typeface="IBM Plex Sans" charset="0"/>
                <a:cs typeface="IBM Plex Sans" charset="0"/>
              </a:defRPr>
            </a:lvl3pPr>
            <a:lvl4pPr>
              <a:defRPr b="1" i="0">
                <a:latin typeface="IBM Plex Sans" charset="0"/>
                <a:ea typeface="IBM Plex Sans" charset="0"/>
                <a:cs typeface="IBM Plex Sans" charset="0"/>
              </a:defRPr>
            </a:lvl4pPr>
            <a:lvl5pPr>
              <a:defRPr b="1" i="0">
                <a:latin typeface="IBM Plex Sans" charset="0"/>
                <a:ea typeface="IBM Plex Sans" charset="0"/>
                <a:cs typeface="IBM Plex Sans" charset="0"/>
              </a:defRPr>
            </a:lvl5pPr>
          </a:lstStyle>
          <a:p>
            <a:pPr lvl="0"/>
            <a:br>
              <a:rPr lang="en-US" dirty="0"/>
            </a:b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Content Placeholder 2">
            <a:extLst>
              <a:ext uri="{FF2B5EF4-FFF2-40B4-BE49-F238E27FC236}">
                <a16:creationId xmlns:a16="http://schemas.microsoft.com/office/drawing/2014/main" id="{34E90A94-EE26-A744-8E23-0800775CB182}"/>
              </a:ext>
            </a:extLst>
          </p:cNvPr>
          <p:cNvSpPr>
            <a:spLocks noGrp="1"/>
          </p:cNvSpPr>
          <p:nvPr>
            <p:ph idx="21" hasCustomPrompt="1"/>
          </p:nvPr>
        </p:nvSpPr>
        <p:spPr>
          <a:xfrm>
            <a:off x="9144000" y="1714501"/>
            <a:ext cx="3048000" cy="1714500"/>
          </a:xfrm>
          <a:prstGeom prst="rect">
            <a:avLst/>
          </a:prstGeom>
          <a:noFill/>
        </p:spPr>
        <p:txBody>
          <a:bodyPr lIns="228600" tIns="0" rIns="228600">
            <a:noAutofit/>
          </a:bodyPr>
          <a:lstStyle>
            <a:lvl1pPr>
              <a:defRPr b="1" i="0">
                <a:latin typeface="IBM Plex Sans" charset="0"/>
                <a:ea typeface="IBM Plex Sans" charset="0"/>
                <a:cs typeface="IBM Plex Sans" charset="0"/>
              </a:defRPr>
            </a:lvl1pPr>
            <a:lvl2pPr>
              <a:defRPr b="1" i="0">
                <a:latin typeface="IBM Plex Sans" charset="0"/>
                <a:ea typeface="IBM Plex Sans" charset="0"/>
                <a:cs typeface="IBM Plex Sans" charset="0"/>
              </a:defRPr>
            </a:lvl2pPr>
            <a:lvl3pPr>
              <a:defRPr b="1" i="0">
                <a:latin typeface="IBM Plex Sans" charset="0"/>
                <a:ea typeface="IBM Plex Sans" charset="0"/>
                <a:cs typeface="IBM Plex Sans" charset="0"/>
              </a:defRPr>
            </a:lvl3pPr>
            <a:lvl4pPr>
              <a:defRPr b="1" i="0">
                <a:latin typeface="IBM Plex Sans" charset="0"/>
                <a:ea typeface="IBM Plex Sans" charset="0"/>
                <a:cs typeface="IBM Plex Sans" charset="0"/>
              </a:defRPr>
            </a:lvl4pPr>
            <a:lvl5pPr>
              <a:defRPr b="1" i="0">
                <a:latin typeface="IBM Plex Sans" charset="0"/>
                <a:ea typeface="IBM Plex Sans" charset="0"/>
                <a:cs typeface="IBM Plex Sans" charset="0"/>
              </a:defRPr>
            </a:lvl5pPr>
          </a:lstStyle>
          <a:p>
            <a:pPr lvl="0"/>
            <a:br>
              <a:rPr lang="en-US" dirty="0"/>
            </a:b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85418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a:xfrm>
            <a:off x="282979" y="256032"/>
            <a:ext cx="5522976" cy="5726176"/>
          </a:xfrm>
        </p:spPr>
        <p:txBody>
          <a:bodyPr/>
          <a:lstStyle>
            <a:lvl1pPr>
              <a:defRPr>
                <a:solidFill>
                  <a:schemeClr val="bg1"/>
                </a:solidFill>
              </a:defRPr>
            </a:lvl1pPr>
          </a:lstStyle>
          <a:p>
            <a:r>
              <a:rPr lang="en-US" dirty="0"/>
              <a:t>Click to edit Master title style</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pic>
        <p:nvPicPr>
          <p:cNvPr id="6" name="Picture"/>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191750" y="6273671"/>
            <a:ext cx="695452" cy="277477"/>
          </a:xfrm>
          <a:prstGeom prst="rect">
            <a:avLst/>
          </a:prstGeom>
        </p:spPr>
      </p:pic>
    </p:spTree>
    <p:extLst>
      <p:ext uri="{BB962C8B-B14F-4D97-AF65-F5344CB8AC3E}">
        <p14:creationId xmlns:p14="http://schemas.microsoft.com/office/powerpoint/2010/main" val="6915137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a:xfrm>
            <a:off x="282979" y="256032"/>
            <a:ext cx="5522976" cy="5726176"/>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24069533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282979" y="256032"/>
            <a:ext cx="5522976" cy="1066800"/>
          </a:xfrm>
        </p:spPr>
        <p:txBody>
          <a:bodyPr/>
          <a:lstStyle/>
          <a:p>
            <a:r>
              <a:rPr lang="en-US" dirty="0"/>
              <a:t>Click to edit Master title style</a:t>
            </a:r>
          </a:p>
        </p:txBody>
      </p:sp>
      <p:sp>
        <p:nvSpPr>
          <p:cNvPr id="8" name="Text Placeholder 1"/>
          <p:cNvSpPr>
            <a:spLocks noGrp="1"/>
          </p:cNvSpPr>
          <p:nvPr>
            <p:ph type="body" sz="quarter" idx="13"/>
          </p:nvPr>
        </p:nvSpPr>
        <p:spPr>
          <a:xfrm>
            <a:off x="306155" y="1669096"/>
            <a:ext cx="5498592" cy="4336288"/>
          </a:xfrm>
        </p:spPr>
        <p:txBody>
          <a:bodyPr/>
          <a:lstStyle>
            <a:lvl1pPr>
              <a:spcBef>
                <a:spcPts val="0"/>
              </a:spcBef>
              <a:defRPr/>
            </a:lvl1pPr>
            <a:lvl2pPr marL="0" indent="0">
              <a:spcBef>
                <a:spcPts val="0"/>
              </a:spcBef>
              <a:buNone/>
              <a:defRPr/>
            </a:lvl2pPr>
            <a:lvl3pPr marL="268813" indent="0">
              <a:buNone/>
              <a:defRPr/>
            </a:lvl3pPr>
            <a:lvl4pPr marL="579960" indent="0">
              <a:buNone/>
              <a:defRPr/>
            </a:lvl4pPr>
            <a:lvl5pPr marL="842423"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Text Placeholder 2"/>
          <p:cNvSpPr>
            <a:spLocks noGrp="1"/>
          </p:cNvSpPr>
          <p:nvPr>
            <p:ph type="body" sz="quarter" idx="12"/>
          </p:nvPr>
        </p:nvSpPr>
        <p:spPr>
          <a:xfrm>
            <a:off x="6402155" y="1669096"/>
            <a:ext cx="5498592" cy="4336288"/>
          </a:xfrm>
        </p:spPr>
        <p:txBody>
          <a:bodyPr/>
          <a:lstStyle>
            <a:lvl1pPr>
              <a:spcBef>
                <a:spcPts val="0"/>
              </a:spcBef>
              <a:defRPr/>
            </a:lvl1pPr>
            <a:lvl2pPr marL="0" indent="0">
              <a:spcBef>
                <a:spcPts val="0"/>
              </a:spcBef>
              <a:buNone/>
              <a:defRPr/>
            </a:lvl2pPr>
            <a:lvl3pPr marL="268813" indent="0">
              <a:buNone/>
              <a:defRPr/>
            </a:lvl3pPr>
            <a:lvl4pPr marL="579960" indent="0">
              <a:buNone/>
              <a:defRPr/>
            </a:lvl4pPr>
            <a:lvl5pPr marL="842423"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33816728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303592" y="291400"/>
            <a:ext cx="5510784" cy="1072896"/>
          </a:xfrm>
        </p:spPr>
        <p:txBody>
          <a:bodyPr/>
          <a:lstStyle>
            <a:lvl1pPr>
              <a:defRPr sz="2133"/>
            </a:lvl1pPr>
          </a:lstStyle>
          <a:p>
            <a:r>
              <a:rPr lang="en-US" dirty="0"/>
              <a:t>Click to edit Master title style</a:t>
            </a:r>
          </a:p>
        </p:txBody>
      </p:sp>
      <p:sp>
        <p:nvSpPr>
          <p:cNvPr id="6" name="Text Placeholder"/>
          <p:cNvSpPr>
            <a:spLocks noGrp="1"/>
          </p:cNvSpPr>
          <p:nvPr>
            <p:ph type="body" sz="quarter" idx="12"/>
          </p:nvPr>
        </p:nvSpPr>
        <p:spPr>
          <a:xfrm>
            <a:off x="182880" y="1511808"/>
            <a:ext cx="5608320" cy="4482592"/>
          </a:xfrm>
        </p:spPr>
        <p:txBody>
          <a:bodyPr/>
          <a:lstStyle>
            <a:lvl1pPr>
              <a:lnSpc>
                <a:spcPct val="90000"/>
              </a:lnSpc>
              <a:defRPr sz="12800" b="1"/>
            </a:lvl1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2555302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nd slide">
    <p:bg>
      <p:bgPr>
        <a:solidFill>
          <a:schemeClr val="bg1"/>
        </a:solidFill>
        <a:effectLst/>
      </p:bgPr>
    </p:bg>
    <p:spTree>
      <p:nvGrpSpPr>
        <p:cNvPr id="1" name=""/>
        <p:cNvGrpSpPr/>
        <p:nvPr/>
      </p:nvGrpSpPr>
      <p:grpSpPr>
        <a:xfrm>
          <a:off x="0" y="0"/>
          <a:ext cx="0" cy="0"/>
          <a:chOff x="0" y="0"/>
          <a:chExt cx="0" cy="0"/>
        </a:xfrm>
      </p:grpSpPr>
      <p:pic>
        <p:nvPicPr>
          <p:cNvPr id="4" name="Picture 3" descr="IBM 8-bar logo">
            <a:extLst>
              <a:ext uri="{FF2B5EF4-FFF2-40B4-BE49-F238E27FC236}">
                <a16:creationId xmlns:a16="http://schemas.microsoft.com/office/drawing/2014/main" id="{F7060FE5-C047-4041-AB41-F553D2847ED5}"/>
              </a:ext>
            </a:extLst>
          </p:cNvPr>
          <p:cNvPicPr>
            <a:picLocks noChangeAspect="1"/>
          </p:cNvPicPr>
          <p:nvPr userDrawn="1"/>
        </p:nvPicPr>
        <p:blipFill>
          <a:blip r:embed="rId2"/>
          <a:stretch>
            <a:fillRect/>
          </a:stretch>
        </p:blipFill>
        <p:spPr>
          <a:xfrm>
            <a:off x="5232004" y="3084230"/>
            <a:ext cx="1727991" cy="689541"/>
          </a:xfrm>
          <a:prstGeom prst="rect">
            <a:avLst/>
          </a:prstGeom>
        </p:spPr>
      </p:pic>
    </p:spTree>
    <p:extLst>
      <p:ext uri="{BB962C8B-B14F-4D97-AF65-F5344CB8AC3E}">
        <p14:creationId xmlns:p14="http://schemas.microsoft.com/office/powerpoint/2010/main" val="4247169310"/>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303592" y="291400"/>
            <a:ext cx="5510784" cy="1072896"/>
          </a:xfrm>
        </p:spPr>
        <p:txBody>
          <a:bodyPr/>
          <a:lstStyle>
            <a:lvl1pPr>
              <a:defRPr sz="2133"/>
            </a:lvl1pPr>
          </a:lstStyle>
          <a:p>
            <a:r>
              <a:rPr lang="en-US" dirty="0"/>
              <a:t>Click to edit Master title style</a:t>
            </a:r>
          </a:p>
        </p:txBody>
      </p:sp>
      <p:sp>
        <p:nvSpPr>
          <p:cNvPr id="6" name="Text Placeholder"/>
          <p:cNvSpPr>
            <a:spLocks noGrp="1"/>
          </p:cNvSpPr>
          <p:nvPr>
            <p:ph type="body" sz="quarter" idx="12"/>
          </p:nvPr>
        </p:nvSpPr>
        <p:spPr>
          <a:xfrm>
            <a:off x="182880" y="1511808"/>
            <a:ext cx="5608320" cy="4482592"/>
          </a:xfrm>
        </p:spPr>
        <p:txBody>
          <a:bodyPr/>
          <a:lstStyle>
            <a:lvl1pPr>
              <a:lnSpc>
                <a:spcPct val="90000"/>
              </a:lnSpc>
              <a:defRPr sz="12800" b="1"/>
            </a:lvl1pPr>
          </a:lstStyle>
          <a:p>
            <a:pPr lvl="0"/>
            <a:r>
              <a:rPr lang="en-US" dirty="0"/>
              <a:t>Click to edit Master text styles</a:t>
            </a:r>
          </a:p>
        </p:txBody>
      </p:sp>
      <p:sp>
        <p:nvSpPr>
          <p:cNvPr id="7" name="Picture Placeholder"/>
          <p:cNvSpPr>
            <a:spLocks noGrp="1"/>
          </p:cNvSpPr>
          <p:nvPr>
            <p:ph type="pic" sz="quarter" idx="13"/>
          </p:nvPr>
        </p:nvSpPr>
        <p:spPr>
          <a:xfrm>
            <a:off x="6096000" y="0"/>
            <a:ext cx="6096000" cy="6858000"/>
          </a:xfrm>
        </p:spPr>
        <p:txBody>
          <a:bodyPr lIns="91440" tIns="91440" rIns="91440" bIns="91440"/>
          <a:lstStyle>
            <a:lvl1pPr>
              <a:defRPr baseline="0"/>
            </a:lvl1pPr>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8360817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182882" y="110936"/>
            <a:ext cx="11704229" cy="5872480"/>
          </a:xfrm>
        </p:spPr>
        <p:txBody>
          <a:bodyPr/>
          <a:lstStyle>
            <a:lvl1pPr>
              <a:defRPr sz="12800" b="1"/>
            </a:lvl1pPr>
          </a:lstStyle>
          <a:p>
            <a:r>
              <a:rPr lang="en-US" dirty="0"/>
              <a:t>Click to edit Master title style</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33064854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280418" y="256032"/>
            <a:ext cx="7416713" cy="5726176"/>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90600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5726176"/>
          </a:xfrm>
        </p:spPr>
        <p:txBody>
          <a:bodyPr/>
          <a:lstStyle/>
          <a:p>
            <a:r>
              <a:rPr lang="en-US" dirty="0"/>
              <a:t>Click to edit Master title style</a:t>
            </a:r>
          </a:p>
        </p:txBody>
      </p:sp>
      <p:sp>
        <p:nvSpPr>
          <p:cNvPr id="6" name="Text Placeholder"/>
          <p:cNvSpPr>
            <a:spLocks noGrp="1"/>
          </p:cNvSpPr>
          <p:nvPr>
            <p:ph type="body" sz="quarter" idx="12"/>
          </p:nvPr>
        </p:nvSpPr>
        <p:spPr>
          <a:xfrm>
            <a:off x="6399592" y="267016"/>
            <a:ext cx="5498592" cy="5726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32066711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1072896"/>
          </a:xfrm>
        </p:spPr>
        <p:txBody>
          <a:bodyPr/>
          <a:lstStyle/>
          <a:p>
            <a:r>
              <a:rPr lang="en-US" dirty="0"/>
              <a:t>Click to edit Master title style</a:t>
            </a:r>
          </a:p>
        </p:txBody>
      </p:sp>
      <p:sp>
        <p:nvSpPr>
          <p:cNvPr id="8" name="Text Placeholder 1"/>
          <p:cNvSpPr>
            <a:spLocks noGrp="1"/>
          </p:cNvSpPr>
          <p:nvPr>
            <p:ph type="body" sz="quarter" idx="13"/>
          </p:nvPr>
        </p:nvSpPr>
        <p:spPr>
          <a:xfrm>
            <a:off x="303592" y="1669096"/>
            <a:ext cx="5498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2"/>
          </p:nvPr>
        </p:nvSpPr>
        <p:spPr>
          <a:xfrm>
            <a:off x="6399594" y="1669096"/>
            <a:ext cx="5498501"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18009414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1072896"/>
          </a:xfrm>
        </p:spPr>
        <p:txBody>
          <a:bodyPr/>
          <a:lstStyle/>
          <a:p>
            <a:r>
              <a:rPr lang="en-US" dirty="0"/>
              <a:t>Click to edit Master title style</a:t>
            </a:r>
          </a:p>
        </p:txBody>
      </p:sp>
      <p:sp>
        <p:nvSpPr>
          <p:cNvPr id="7" name="Content Placeholder"/>
          <p:cNvSpPr>
            <a:spLocks noGrp="1"/>
          </p:cNvSpPr>
          <p:nvPr>
            <p:ph sz="quarter" idx="13"/>
          </p:nvPr>
        </p:nvSpPr>
        <p:spPr>
          <a:xfrm>
            <a:off x="291400" y="1632520"/>
            <a:ext cx="5522976" cy="4372864"/>
          </a:xfrm>
        </p:spPr>
        <p:txBody>
          <a:bodyPr/>
          <a:lstStyle>
            <a:lvl1pPr>
              <a:defRPr sz="3200"/>
            </a:lvl1pPr>
          </a:lstStyle>
          <a:p>
            <a:pPr lvl="0"/>
            <a:r>
              <a:rPr lang="en-US" dirty="0"/>
              <a:t>Click to edit Master text styles</a:t>
            </a:r>
          </a:p>
        </p:txBody>
      </p:sp>
      <p:sp>
        <p:nvSpPr>
          <p:cNvPr id="6" name="Text Placeholder"/>
          <p:cNvSpPr>
            <a:spLocks noGrp="1"/>
          </p:cNvSpPr>
          <p:nvPr>
            <p:ph type="body" sz="quarter" idx="12"/>
          </p:nvPr>
        </p:nvSpPr>
        <p:spPr>
          <a:xfrm>
            <a:off x="6399592" y="1669096"/>
            <a:ext cx="5498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11179164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1072896"/>
          </a:xfrm>
        </p:spPr>
        <p:txBody>
          <a:bodyPr/>
          <a:lstStyle/>
          <a:p>
            <a:r>
              <a:rPr lang="en-US" dirty="0"/>
              <a:t>Click to edit Master title style</a:t>
            </a:r>
          </a:p>
        </p:txBody>
      </p:sp>
      <p:sp>
        <p:nvSpPr>
          <p:cNvPr id="6" name="Text Placeholder 1"/>
          <p:cNvSpPr>
            <a:spLocks noGrp="1"/>
          </p:cNvSpPr>
          <p:nvPr>
            <p:ph type="body" sz="quarter" idx="12"/>
          </p:nvPr>
        </p:nvSpPr>
        <p:spPr>
          <a:xfrm>
            <a:off x="303592" y="1669096"/>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3351592" y="1669096"/>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6399592" y="1669096"/>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5"/>
          </p:nvPr>
        </p:nvSpPr>
        <p:spPr>
          <a:xfrm>
            <a:off x="9447592" y="1669096"/>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18920663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1072896"/>
          </a:xfrm>
        </p:spPr>
        <p:txBody>
          <a:bodyPr/>
          <a:lstStyle/>
          <a:p>
            <a:r>
              <a:rPr lang="en-US" dirty="0"/>
              <a:t>Click to edit Master title style</a:t>
            </a:r>
          </a:p>
        </p:txBody>
      </p:sp>
      <p:sp>
        <p:nvSpPr>
          <p:cNvPr id="8" name="Text Placeholder"/>
          <p:cNvSpPr>
            <a:spLocks noGrp="1"/>
          </p:cNvSpPr>
          <p:nvPr>
            <p:ph type="body" sz="quarter" idx="13"/>
          </p:nvPr>
        </p:nvSpPr>
        <p:spPr>
          <a:xfrm>
            <a:off x="292608" y="1669096"/>
            <a:ext cx="5498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6096000" y="0"/>
            <a:ext cx="6096000" cy="6858000"/>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26199324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56032"/>
            <a:ext cx="5522976" cy="5726176"/>
          </a:xfrm>
        </p:spPr>
        <p:txBody>
          <a:bodyPr/>
          <a:lstStyle/>
          <a:p>
            <a:r>
              <a:rPr lang="en-US" dirty="0"/>
              <a:t>Click to edit Master title style</a:t>
            </a:r>
          </a:p>
        </p:txBody>
      </p:sp>
      <p:sp>
        <p:nvSpPr>
          <p:cNvPr id="6" name="Text Placeholder 1"/>
          <p:cNvSpPr>
            <a:spLocks noGrp="1"/>
          </p:cNvSpPr>
          <p:nvPr>
            <p:ph type="body" sz="quarter" idx="12"/>
          </p:nvPr>
        </p:nvSpPr>
        <p:spPr>
          <a:xfrm>
            <a:off x="6399592" y="268224"/>
            <a:ext cx="2450592" cy="5726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3"/>
          </p:nvPr>
        </p:nvSpPr>
        <p:spPr>
          <a:xfrm>
            <a:off x="9447592" y="268224"/>
            <a:ext cx="2450592" cy="5726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7846034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280418" y="256032"/>
            <a:ext cx="5522885" cy="5726176"/>
          </a:xfrm>
        </p:spPr>
        <p:txBody>
          <a:bodyPr/>
          <a:lstStyle/>
          <a:p>
            <a:r>
              <a:rPr lang="en-US" dirty="0"/>
              <a:t>Click to edit Master title style</a:t>
            </a:r>
          </a:p>
        </p:txBody>
      </p:sp>
      <p:sp>
        <p:nvSpPr>
          <p:cNvPr id="7" name="Black rectangle">
            <a:extLst>
              <a:ext uri="{FF2B5EF4-FFF2-40B4-BE49-F238E27FC236}">
                <a16:creationId xmlns:a16="http://schemas.microsoft.com/office/drawing/2014/main" id="{612CE115-19C6-174D-97D1-85AD78D8BEA7}"/>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tx1"/>
          </a:solidFill>
        </p:spPr>
        <p:txBody>
          <a:bodyPr wrap="square" lIns="0" tIns="0" rIns="0" bIns="0" rtlCol="0" anchor="ctr">
            <a:noAutofit/>
          </a:bodyPr>
          <a:lstStyle/>
          <a:p>
            <a:pPr algn="ctr"/>
            <a:endParaRPr lang="en-US" sz="1600" b="0" i="0" dirty="0">
              <a:solidFill>
                <a:srgbClr val="FFFFFF"/>
              </a:solidFill>
              <a:latin typeface="IBM Plex Sans" panose="020B0503050203000203" pitchFamily="34" charset="0"/>
              <a:cs typeface="Arial"/>
            </a:endParaRPr>
          </a:p>
        </p:txBody>
      </p:sp>
      <p:sp>
        <p:nvSpPr>
          <p:cNvPr id="6" name="Text Placeholder"/>
          <p:cNvSpPr>
            <a:spLocks noGrp="1"/>
          </p:cNvSpPr>
          <p:nvPr>
            <p:ph type="body" sz="quarter" idx="12"/>
          </p:nvPr>
        </p:nvSpPr>
        <p:spPr>
          <a:xfrm>
            <a:off x="6399592" y="268224"/>
            <a:ext cx="5498592" cy="5726176"/>
          </a:xfrm>
        </p:spPr>
        <p:txBody>
          <a:bodyPr/>
          <a:lstStyle>
            <a:lvl1pPr>
              <a:buClr>
                <a:schemeClr val="bg1"/>
              </a:buCl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a:t>IBM Consulting / © 2021 IBM Corporation</a:t>
            </a:r>
            <a:endParaRPr lang="en-US" dirty="0"/>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‹Nº›</a:t>
            </a:fld>
            <a:endParaRPr lang="en-US" dirty="0"/>
          </a:p>
        </p:txBody>
      </p:sp>
    </p:spTree>
    <p:extLst>
      <p:ext uri="{BB962C8B-B14F-4D97-AF65-F5344CB8AC3E}">
        <p14:creationId xmlns:p14="http://schemas.microsoft.com/office/powerpoint/2010/main" val="4180641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slideLayout" Target="../slideLayouts/slideLayout51.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41" Type="http://schemas.openxmlformats.org/officeDocument/2006/relationships/slideLayout" Target="../slideLayouts/slideLayout50.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4"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43" Type="http://schemas.openxmlformats.org/officeDocument/2006/relationships/slideLayout" Target="../slideLayouts/slideLayout52.xml"/><Relationship Id="rId8" Type="http://schemas.openxmlformats.org/officeDocument/2006/relationships/slideLayout" Target="../slideLayouts/slideLayout17.xml"/><Relationship Id="rId3" Type="http://schemas.openxmlformats.org/officeDocument/2006/relationships/slideLayout" Target="../slideLayouts/slideLayout12.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34" Type="http://schemas.openxmlformats.org/officeDocument/2006/relationships/theme" Target="../theme/theme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slideLayout" Target="../slideLayouts/slideLayout85.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8"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33" Type="http://schemas.openxmlformats.org/officeDocument/2006/relationships/theme" Target="../theme/theme4.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29" Type="http://schemas.openxmlformats.org/officeDocument/2006/relationships/slideLayout" Target="../slideLayouts/slideLayout114.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32" Type="http://schemas.openxmlformats.org/officeDocument/2006/relationships/slideLayout" Target="../slideLayouts/slideLayout117.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31" Type="http://schemas.openxmlformats.org/officeDocument/2006/relationships/slideLayout" Target="../slideLayouts/slideLayout116.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 Id="rId8"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AE2FFE06-B0A4-2A47-B203-6253840CA5B3}"/>
              </a:ext>
            </a:extLst>
          </p:cNvPr>
          <p:cNvSpPr>
            <a:spLocks noGrp="1"/>
          </p:cNvSpPr>
          <p:nvPr>
            <p:ph type="ftr" sz="quarter" idx="3"/>
          </p:nvPr>
        </p:nvSpPr>
        <p:spPr>
          <a:xfrm>
            <a:off x="251019" y="6707258"/>
            <a:ext cx="1772921" cy="88037"/>
          </a:xfrm>
          <a:prstGeom prst="rect">
            <a:avLst/>
          </a:prstGeom>
        </p:spPr>
        <p:txBody>
          <a:bodyPr wrap="none" lIns="0" tIns="0" rIns="0" bIns="0">
            <a:spAutoFit/>
          </a:bodyPr>
          <a:lstStyle>
            <a:lvl1pPr marL="0" marR="0" indent="0" algn="l" defTabSz="435529" rtl="0" eaLnBrk="1" fontAlgn="auto" latinLnBrk="0" hangingPunct="1">
              <a:lnSpc>
                <a:spcPct val="100000"/>
              </a:lnSpc>
              <a:spcBef>
                <a:spcPts val="0"/>
              </a:spcBef>
              <a:spcAft>
                <a:spcPts val="0"/>
              </a:spcAft>
              <a:buClrTx/>
              <a:buSzTx/>
              <a:buFontTx/>
              <a:buNone/>
              <a:tabLst/>
              <a:defRPr lang="en-GB" sz="572" b="0" i="0" smtClean="0">
                <a:solidFill>
                  <a:srgbClr val="ADA8A8"/>
                </a:solidFill>
                <a:effectLst/>
                <a:latin typeface="IBM Plex Sans Light" panose="020B0403050203000203" pitchFamily="34" charset="77"/>
              </a:defRPr>
            </a:lvl1pPr>
          </a:lstStyle>
          <a:p>
            <a:r>
              <a:rPr lang="es-ES" dirty="0"/>
              <a:t>IBM Consulting for </a:t>
            </a:r>
            <a:r>
              <a:rPr lang="es-ES" dirty="0" err="1"/>
              <a:t>CaixaBank </a:t>
            </a:r>
            <a:r>
              <a:rPr lang="en-US"/>
              <a:t>© 2022 IBM Corporation</a:t>
            </a:r>
            <a:endParaRPr lang="es-ES" dirty="0"/>
          </a:p>
        </p:txBody>
      </p:sp>
      <p:sp>
        <p:nvSpPr>
          <p:cNvPr id="8" name="Slide Number Placeholder 5">
            <a:extLst>
              <a:ext uri="{FF2B5EF4-FFF2-40B4-BE49-F238E27FC236}">
                <a16:creationId xmlns:a16="http://schemas.microsoft.com/office/drawing/2014/main" id="{466C3732-0171-5748-97E7-0FA0FF0C942E}"/>
              </a:ext>
            </a:extLst>
          </p:cNvPr>
          <p:cNvSpPr>
            <a:spLocks noGrp="1"/>
          </p:cNvSpPr>
          <p:nvPr>
            <p:ph type="sldNum" sz="quarter" idx="4"/>
          </p:nvPr>
        </p:nvSpPr>
        <p:spPr>
          <a:xfrm>
            <a:off x="11964511" y="6664768"/>
            <a:ext cx="160300" cy="146643"/>
          </a:xfrm>
          <a:prstGeom prst="rect">
            <a:avLst/>
          </a:prstGeom>
        </p:spPr>
        <p:txBody>
          <a:bodyPr wrap="none" lIns="0" tIns="0" rIns="0" bIns="0">
            <a:spAutoFit/>
          </a:bodyPr>
          <a:lstStyle>
            <a:lvl1pPr algn="l">
              <a:defRPr sz="953" b="0" i="0">
                <a:solidFill>
                  <a:srgbClr val="000000"/>
                </a:solidFill>
                <a:latin typeface="IBM Plex Sans Light" panose="020B0403050203000203" pitchFamily="34" charset="77"/>
              </a:defRPr>
            </a:lvl1pPr>
          </a:lstStyle>
          <a:p>
            <a:fld id="{83D12659-0BB6-A945-A8E0-D08FB018CBB4}" type="slidenum">
              <a:rPr lang="es-ES" smtClean="0"/>
              <a:pPr/>
              <a:t>‹Nº›</a:t>
            </a:fld>
            <a:endParaRPr lang="es-ES"/>
          </a:p>
        </p:txBody>
      </p:sp>
    </p:spTree>
    <p:extLst>
      <p:ext uri="{BB962C8B-B14F-4D97-AF65-F5344CB8AC3E}">
        <p14:creationId xmlns:p14="http://schemas.microsoft.com/office/powerpoint/2010/main" val="973658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Lst>
  <p:hf hdr="0" dt="0"/>
  <p:txStyles>
    <p:titleStyle>
      <a:lvl1pPr algn="l" defTabSz="874454" rtl="0" eaLnBrk="1" latinLnBrk="0" hangingPunct="1">
        <a:lnSpc>
          <a:spcPct val="90000"/>
        </a:lnSpc>
        <a:spcBef>
          <a:spcPct val="0"/>
        </a:spcBef>
        <a:buNone/>
        <a:defRPr sz="4208" b="0" i="0" kern="1200">
          <a:solidFill>
            <a:schemeClr val="tx1"/>
          </a:solidFill>
          <a:latin typeface="IBM Plex Sans Light" panose="020B0403050203000203" pitchFamily="34" charset="0"/>
          <a:ea typeface="+mj-ea"/>
          <a:cs typeface="+mj-cs"/>
        </a:defRPr>
      </a:lvl1pPr>
    </p:titleStyle>
    <p:bodyStyle>
      <a:lvl1pPr marL="218614" indent="-218614" algn="l" defTabSz="874454" rtl="0" eaLnBrk="1" latinLnBrk="0" hangingPunct="1">
        <a:lnSpc>
          <a:spcPct val="90000"/>
        </a:lnSpc>
        <a:spcBef>
          <a:spcPts val="956"/>
        </a:spcBef>
        <a:buFont typeface="Arial" panose="020B0604020202020204" pitchFamily="34" charset="0"/>
        <a:buChar char="•"/>
        <a:defRPr sz="2678" b="0" i="0" kern="1200">
          <a:solidFill>
            <a:schemeClr val="tx1"/>
          </a:solidFill>
          <a:latin typeface="IBM Plex Sans Light" panose="020B0403050203000203" pitchFamily="34" charset="0"/>
          <a:ea typeface="+mn-ea"/>
          <a:cs typeface="+mn-cs"/>
        </a:defRPr>
      </a:lvl1pPr>
      <a:lvl2pPr marL="655841" indent="-218614" algn="l" defTabSz="874454" rtl="0" eaLnBrk="1" latinLnBrk="0" hangingPunct="1">
        <a:lnSpc>
          <a:spcPct val="90000"/>
        </a:lnSpc>
        <a:spcBef>
          <a:spcPts val="478"/>
        </a:spcBef>
        <a:buFont typeface="Arial" panose="020B0604020202020204" pitchFamily="34" charset="0"/>
        <a:buChar char="•"/>
        <a:defRPr sz="2295" b="0" i="0" kern="1200">
          <a:solidFill>
            <a:schemeClr val="tx1"/>
          </a:solidFill>
          <a:latin typeface="IBM Plex Sans Light" panose="020B0403050203000203" pitchFamily="34" charset="0"/>
          <a:ea typeface="+mn-ea"/>
          <a:cs typeface="+mn-cs"/>
        </a:defRPr>
      </a:lvl2pPr>
      <a:lvl3pPr marL="1093068" indent="-218614" algn="l" defTabSz="874454" rtl="0" eaLnBrk="1" latinLnBrk="0" hangingPunct="1">
        <a:lnSpc>
          <a:spcPct val="90000"/>
        </a:lnSpc>
        <a:spcBef>
          <a:spcPts val="478"/>
        </a:spcBef>
        <a:buFont typeface="Arial" panose="020B0604020202020204" pitchFamily="34" charset="0"/>
        <a:buChar char="•"/>
        <a:defRPr sz="1913" b="0" i="0" kern="1200">
          <a:solidFill>
            <a:schemeClr val="tx1"/>
          </a:solidFill>
          <a:latin typeface="IBM Plex Sans Light" panose="020B0403050203000203" pitchFamily="34" charset="0"/>
          <a:ea typeface="+mn-ea"/>
          <a:cs typeface="+mn-cs"/>
        </a:defRPr>
      </a:lvl3pPr>
      <a:lvl4pPr marL="1530296" indent="-218614" algn="l" defTabSz="874454" rtl="0" eaLnBrk="1" latinLnBrk="0" hangingPunct="1">
        <a:lnSpc>
          <a:spcPct val="90000"/>
        </a:lnSpc>
        <a:spcBef>
          <a:spcPts val="478"/>
        </a:spcBef>
        <a:buFont typeface="Arial" panose="020B0604020202020204" pitchFamily="34" charset="0"/>
        <a:buChar char="•"/>
        <a:defRPr sz="1721" b="0" i="0" kern="1200">
          <a:solidFill>
            <a:schemeClr val="tx1"/>
          </a:solidFill>
          <a:latin typeface="IBM Plex Sans Light" panose="020B0403050203000203" pitchFamily="34" charset="0"/>
          <a:ea typeface="+mn-ea"/>
          <a:cs typeface="+mn-cs"/>
        </a:defRPr>
      </a:lvl4pPr>
      <a:lvl5pPr marL="1967523" indent="-218614" algn="l" defTabSz="874454" rtl="0" eaLnBrk="1" latinLnBrk="0" hangingPunct="1">
        <a:lnSpc>
          <a:spcPct val="90000"/>
        </a:lnSpc>
        <a:spcBef>
          <a:spcPts val="478"/>
        </a:spcBef>
        <a:buFont typeface="Arial" panose="020B0604020202020204" pitchFamily="34" charset="0"/>
        <a:buChar char="•"/>
        <a:defRPr sz="1721" b="0" i="0" kern="1200">
          <a:solidFill>
            <a:schemeClr val="tx1"/>
          </a:solidFill>
          <a:latin typeface="IBM Plex Sans Light" panose="020B0403050203000203" pitchFamily="34" charset="0"/>
          <a:ea typeface="+mn-ea"/>
          <a:cs typeface="+mn-cs"/>
        </a:defRPr>
      </a:lvl5pPr>
      <a:lvl6pPr marL="2404750" indent="-218614" algn="l" defTabSz="874454"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6pPr>
      <a:lvl7pPr marL="2841977" indent="-218614" algn="l" defTabSz="874454"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7pPr>
      <a:lvl8pPr marL="3279205" indent="-218614" algn="l" defTabSz="874454"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8pPr>
      <a:lvl9pPr marL="3716432" indent="-218614" algn="l" defTabSz="874454"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9pPr>
    </p:bodyStyle>
    <p:otherStyle>
      <a:defPPr>
        <a:defRPr lang="en-US"/>
      </a:defPPr>
      <a:lvl1pPr marL="0" algn="l" defTabSz="874454" rtl="0" eaLnBrk="1" latinLnBrk="0" hangingPunct="1">
        <a:defRPr sz="1721" kern="1200">
          <a:solidFill>
            <a:schemeClr val="tx1"/>
          </a:solidFill>
          <a:latin typeface="+mn-lt"/>
          <a:ea typeface="+mn-ea"/>
          <a:cs typeface="+mn-cs"/>
        </a:defRPr>
      </a:lvl1pPr>
      <a:lvl2pPr marL="437227" algn="l" defTabSz="874454" rtl="0" eaLnBrk="1" latinLnBrk="0" hangingPunct="1">
        <a:defRPr sz="1721" kern="1200">
          <a:solidFill>
            <a:schemeClr val="tx1"/>
          </a:solidFill>
          <a:latin typeface="+mn-lt"/>
          <a:ea typeface="+mn-ea"/>
          <a:cs typeface="+mn-cs"/>
        </a:defRPr>
      </a:lvl2pPr>
      <a:lvl3pPr marL="874454" algn="l" defTabSz="874454" rtl="0" eaLnBrk="1" latinLnBrk="0" hangingPunct="1">
        <a:defRPr sz="1721" kern="1200">
          <a:solidFill>
            <a:schemeClr val="tx1"/>
          </a:solidFill>
          <a:latin typeface="+mn-lt"/>
          <a:ea typeface="+mn-ea"/>
          <a:cs typeface="+mn-cs"/>
        </a:defRPr>
      </a:lvl3pPr>
      <a:lvl4pPr marL="1311682" algn="l" defTabSz="874454" rtl="0" eaLnBrk="1" latinLnBrk="0" hangingPunct="1">
        <a:defRPr sz="1721" kern="1200">
          <a:solidFill>
            <a:schemeClr val="tx1"/>
          </a:solidFill>
          <a:latin typeface="+mn-lt"/>
          <a:ea typeface="+mn-ea"/>
          <a:cs typeface="+mn-cs"/>
        </a:defRPr>
      </a:lvl4pPr>
      <a:lvl5pPr marL="1748909" algn="l" defTabSz="874454" rtl="0" eaLnBrk="1" latinLnBrk="0" hangingPunct="1">
        <a:defRPr sz="1721" kern="1200">
          <a:solidFill>
            <a:schemeClr val="tx1"/>
          </a:solidFill>
          <a:latin typeface="+mn-lt"/>
          <a:ea typeface="+mn-ea"/>
          <a:cs typeface="+mn-cs"/>
        </a:defRPr>
      </a:lvl5pPr>
      <a:lvl6pPr marL="2186136" algn="l" defTabSz="874454" rtl="0" eaLnBrk="1" latinLnBrk="0" hangingPunct="1">
        <a:defRPr sz="1721" kern="1200">
          <a:solidFill>
            <a:schemeClr val="tx1"/>
          </a:solidFill>
          <a:latin typeface="+mn-lt"/>
          <a:ea typeface="+mn-ea"/>
          <a:cs typeface="+mn-cs"/>
        </a:defRPr>
      </a:lvl6pPr>
      <a:lvl7pPr marL="2623363" algn="l" defTabSz="874454" rtl="0" eaLnBrk="1" latinLnBrk="0" hangingPunct="1">
        <a:defRPr sz="1721" kern="1200">
          <a:solidFill>
            <a:schemeClr val="tx1"/>
          </a:solidFill>
          <a:latin typeface="+mn-lt"/>
          <a:ea typeface="+mn-ea"/>
          <a:cs typeface="+mn-cs"/>
        </a:defRPr>
      </a:lvl7pPr>
      <a:lvl8pPr marL="3060591" algn="l" defTabSz="874454" rtl="0" eaLnBrk="1" latinLnBrk="0" hangingPunct="1">
        <a:defRPr sz="1721" kern="1200">
          <a:solidFill>
            <a:schemeClr val="tx1"/>
          </a:solidFill>
          <a:latin typeface="+mn-lt"/>
          <a:ea typeface="+mn-ea"/>
          <a:cs typeface="+mn-cs"/>
        </a:defRPr>
      </a:lvl8pPr>
      <a:lvl9pPr marL="3497819" algn="l" defTabSz="874454" rtl="0" eaLnBrk="1" latinLnBrk="0" hangingPunct="1">
        <a:defRPr sz="172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58">
          <p15:clr>
            <a:srgbClr val="F26B43"/>
          </p15:clr>
        </p15:guide>
        <p15:guide id="2" pos="3855">
          <p15:clr>
            <a:srgbClr val="F26B43"/>
          </p15:clr>
        </p15:guide>
        <p15:guide id="3" orient="horz" pos="2268">
          <p15:clr>
            <a:srgbClr val="F26B43"/>
          </p15:clr>
        </p15:guide>
        <p15:guide id="4" orient="horz" pos="430">
          <p15:clr>
            <a:srgbClr val="F26B43"/>
          </p15:clr>
        </p15:guide>
        <p15:guide id="5" orient="horz" pos="158">
          <p15:clr>
            <a:srgbClr val="F26B43"/>
          </p15:clr>
        </p15:guide>
        <p15:guide id="6" pos="45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80416" y="268224"/>
            <a:ext cx="5522976" cy="5726176"/>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p:cNvSpPr>
            <a:spLocks noGrp="1"/>
          </p:cNvSpPr>
          <p:nvPr>
            <p:ph type="body" idx="1"/>
          </p:nvPr>
        </p:nvSpPr>
        <p:spPr>
          <a:xfrm>
            <a:off x="6388608" y="268224"/>
            <a:ext cx="5498592" cy="572617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p:cNvSpPr>
            <a:spLocks noGrp="1"/>
          </p:cNvSpPr>
          <p:nvPr>
            <p:ph type="ftr" sz="quarter" idx="3"/>
          </p:nvPr>
        </p:nvSpPr>
        <p:spPr>
          <a:xfrm>
            <a:off x="304890" y="6400802"/>
            <a:ext cx="5486313" cy="222249"/>
          </a:xfrm>
          <a:prstGeom prst="rect">
            <a:avLst/>
          </a:prstGeom>
        </p:spPr>
        <p:txBody>
          <a:bodyPr vert="horz" lIns="0" tIns="0" rIns="0" bIns="0" rtlCol="0" anchor="ctr"/>
          <a:lstStyle>
            <a:lvl1pPr marL="0" marR="0" indent="0" algn="l" defTabSz="914610" rtl="0" eaLnBrk="1" fontAlgn="auto" latinLnBrk="0" hangingPunct="1">
              <a:lnSpc>
                <a:spcPct val="100000"/>
              </a:lnSpc>
              <a:spcBef>
                <a:spcPts val="0"/>
              </a:spcBef>
              <a:spcAft>
                <a:spcPts val="0"/>
              </a:spcAft>
              <a:buClrTx/>
              <a:buSzTx/>
              <a:buFontTx/>
              <a:buNone/>
              <a:tabLst/>
              <a:defRPr sz="800" b="0" i="0">
                <a:solidFill>
                  <a:schemeClr val="tx1"/>
                </a:solidFill>
                <a:latin typeface="IBM Plex Sans" panose="020B0503050203000203" pitchFamily="34" charset="0"/>
              </a:defRPr>
            </a:lvl1pPr>
          </a:lstStyle>
          <a:p>
            <a:r>
              <a:rPr lang="en-US"/>
              <a:t>Group Name / DOC ID / Month XX, 2022 / © 2022 IBM Corporation</a:t>
            </a:r>
            <a:endParaRPr lang="en-US" dirty="0"/>
          </a:p>
        </p:txBody>
      </p:sp>
      <p:sp>
        <p:nvSpPr>
          <p:cNvPr id="8" name="Slide Number Placeholder"/>
          <p:cNvSpPr>
            <a:spLocks noGrp="1"/>
          </p:cNvSpPr>
          <p:nvPr>
            <p:ph type="sldNum" sz="quarter" idx="4"/>
          </p:nvPr>
        </p:nvSpPr>
        <p:spPr>
          <a:xfrm>
            <a:off x="9448803" y="6400802"/>
            <a:ext cx="2438309" cy="222249"/>
          </a:xfrm>
          <a:prstGeom prst="rect">
            <a:avLst/>
          </a:prstGeom>
        </p:spPr>
        <p:txBody>
          <a:bodyPr vert="horz" lIns="0" tIns="0" rIns="0" bIns="0" rtlCol="0" anchor="ctr"/>
          <a:lstStyle>
            <a:lvl1pPr algn="r">
              <a:defRPr sz="800" b="0" i="0">
                <a:solidFill>
                  <a:schemeClr val="tx1"/>
                </a:solidFill>
                <a:latin typeface="IBM Plex Sans" panose="020B0503050203000203" pitchFamily="34" charset="0"/>
              </a:defRPr>
            </a:lvl1pPr>
          </a:lstStyle>
          <a:p>
            <a:fld id="{59395FB3-9C97-154F-86B2-7E381B951268}" type="slidenum">
              <a:rPr lang="en-US" smtClean="0"/>
              <a:pPr/>
              <a:t>‹Nº›</a:t>
            </a:fld>
            <a:endParaRPr lang="en-US" dirty="0"/>
          </a:p>
        </p:txBody>
      </p:sp>
      <p:grpSp>
        <p:nvGrpSpPr>
          <p:cNvPr id="3" name="Group 2">
            <a:extLst>
              <a:ext uri="{FF2B5EF4-FFF2-40B4-BE49-F238E27FC236}">
                <a16:creationId xmlns:a16="http://schemas.microsoft.com/office/drawing/2014/main" id="{720BB8D8-C46D-7A4B-97AF-798F102BA8D4}"/>
              </a:ext>
            </a:extLst>
          </p:cNvPr>
          <p:cNvGrpSpPr/>
          <p:nvPr userDrawn="1"/>
        </p:nvGrpSpPr>
        <p:grpSpPr>
          <a:xfrm>
            <a:off x="-146307" y="-147320"/>
            <a:ext cx="12485627" cy="715264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28219"/>
              <a:ext cx="91440" cy="4686681"/>
              <a:chOff x="-109730" y="228219"/>
              <a:chExt cx="91440" cy="4686681"/>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7451"/>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28219"/>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14900"/>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28219"/>
              <a:ext cx="91440" cy="4685665"/>
              <a:chOff x="-109730" y="221869"/>
              <a:chExt cx="91440" cy="4685665"/>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91101"/>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21869"/>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90753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347575614"/>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6" r:id="rId42"/>
    <p:sldLayoutId id="2147483717" r:id="rId43"/>
  </p:sldLayoutIdLst>
  <p:hf hdr="0" dt="0"/>
  <p:txStyles>
    <p:titleStyle>
      <a:lvl1pPr algn="l" rtl="0" eaLnBrk="1" fontAlgn="base" hangingPunct="1">
        <a:lnSpc>
          <a:spcPct val="90000"/>
        </a:lnSpc>
        <a:spcBef>
          <a:spcPct val="0"/>
        </a:spcBef>
        <a:spcAft>
          <a:spcPct val="0"/>
        </a:spcAft>
        <a:defRPr sz="32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960">
          <a:solidFill>
            <a:srgbClr val="191919"/>
          </a:solidFill>
          <a:latin typeface="IBM Plex Sans Light" pitchFamily="34" charset="0"/>
        </a:defRPr>
      </a:lvl2pPr>
      <a:lvl3pPr algn="l" rtl="0" eaLnBrk="1" fontAlgn="base" hangingPunct="1">
        <a:lnSpc>
          <a:spcPct val="90000"/>
        </a:lnSpc>
        <a:spcBef>
          <a:spcPct val="0"/>
        </a:spcBef>
        <a:spcAft>
          <a:spcPct val="0"/>
        </a:spcAft>
        <a:defRPr sz="2960">
          <a:solidFill>
            <a:srgbClr val="191919"/>
          </a:solidFill>
          <a:latin typeface="IBM Plex Sans Light" pitchFamily="34" charset="0"/>
        </a:defRPr>
      </a:lvl3pPr>
      <a:lvl4pPr algn="l" rtl="0" eaLnBrk="1" fontAlgn="base" hangingPunct="1">
        <a:lnSpc>
          <a:spcPct val="90000"/>
        </a:lnSpc>
        <a:spcBef>
          <a:spcPct val="0"/>
        </a:spcBef>
        <a:spcAft>
          <a:spcPct val="0"/>
        </a:spcAft>
        <a:defRPr sz="2960">
          <a:solidFill>
            <a:srgbClr val="191919"/>
          </a:solidFill>
          <a:latin typeface="IBM Plex Sans Light" pitchFamily="34" charset="0"/>
        </a:defRPr>
      </a:lvl4pPr>
      <a:lvl5pPr algn="l" rtl="0" eaLnBrk="1" fontAlgn="base" hangingPunct="1">
        <a:lnSpc>
          <a:spcPct val="90000"/>
        </a:lnSpc>
        <a:spcBef>
          <a:spcPct val="0"/>
        </a:spcBef>
        <a:spcAft>
          <a:spcPct val="0"/>
        </a:spcAft>
        <a:defRPr sz="2960">
          <a:solidFill>
            <a:srgbClr val="191919"/>
          </a:solidFill>
          <a:latin typeface="IBM Plex Sans Light" pitchFamily="34" charset="0"/>
        </a:defRPr>
      </a:lvl5pPr>
      <a:lvl6pPr marL="483400" algn="l" rtl="0" eaLnBrk="1" fontAlgn="base" hangingPunct="1">
        <a:lnSpc>
          <a:spcPct val="90000"/>
        </a:lnSpc>
        <a:spcBef>
          <a:spcPct val="0"/>
        </a:spcBef>
        <a:spcAft>
          <a:spcPct val="0"/>
        </a:spcAft>
        <a:defRPr sz="2960">
          <a:solidFill>
            <a:srgbClr val="191919"/>
          </a:solidFill>
          <a:latin typeface="IBM Plex Sans Light" pitchFamily="34" charset="0"/>
        </a:defRPr>
      </a:lvl6pPr>
      <a:lvl7pPr marL="966804" algn="l" rtl="0" eaLnBrk="1" fontAlgn="base" hangingPunct="1">
        <a:lnSpc>
          <a:spcPct val="90000"/>
        </a:lnSpc>
        <a:spcBef>
          <a:spcPct val="0"/>
        </a:spcBef>
        <a:spcAft>
          <a:spcPct val="0"/>
        </a:spcAft>
        <a:defRPr sz="2960">
          <a:solidFill>
            <a:srgbClr val="191919"/>
          </a:solidFill>
          <a:latin typeface="IBM Plex Sans Light" pitchFamily="34" charset="0"/>
        </a:defRPr>
      </a:lvl7pPr>
      <a:lvl8pPr marL="1450204" algn="l" rtl="0" eaLnBrk="1" fontAlgn="base" hangingPunct="1">
        <a:lnSpc>
          <a:spcPct val="90000"/>
        </a:lnSpc>
        <a:spcBef>
          <a:spcPct val="0"/>
        </a:spcBef>
        <a:spcAft>
          <a:spcPct val="0"/>
        </a:spcAft>
        <a:defRPr sz="2960">
          <a:solidFill>
            <a:srgbClr val="191919"/>
          </a:solidFill>
          <a:latin typeface="IBM Plex Sans Light" pitchFamily="34" charset="0"/>
        </a:defRPr>
      </a:lvl8pPr>
      <a:lvl9pPr marL="1933605" algn="l" rtl="0" eaLnBrk="1" fontAlgn="base" hangingPunct="1">
        <a:lnSpc>
          <a:spcPct val="90000"/>
        </a:lnSpc>
        <a:spcBef>
          <a:spcPct val="0"/>
        </a:spcBef>
        <a:spcAft>
          <a:spcPct val="0"/>
        </a:spcAft>
        <a:defRPr sz="2960">
          <a:solidFill>
            <a:srgbClr val="191919"/>
          </a:solidFill>
          <a:latin typeface="IBM Plex Sans Light" pitchFamily="34" charset="0"/>
        </a:defRPr>
      </a:lvl9pPr>
    </p:titleStyle>
    <p:bodyStyle>
      <a:lvl1pPr marL="0" indent="0" algn="l" rtl="0" eaLnBrk="1" fontAlgn="base" hangingPunct="1">
        <a:lnSpc>
          <a:spcPct val="100000"/>
        </a:lnSpc>
        <a:spcBef>
          <a:spcPts val="1467"/>
        </a:spcBef>
        <a:spcAft>
          <a:spcPct val="0"/>
        </a:spcAft>
        <a:buClr>
          <a:srgbClr val="001141"/>
        </a:buClr>
        <a:buSzPct val="90000"/>
        <a:buFont typeface="IBM Plex Sans Light" pitchFamily="2" charset="2"/>
        <a:buNone/>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228592" indent="-231637"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457183" indent="-231637" algn="l" rtl="0" eaLnBrk="1" fontAlgn="base" hangingPunct="1">
        <a:lnSpc>
          <a:spcPct val="100000"/>
        </a:lnSpc>
        <a:spcBef>
          <a:spcPts val="1467"/>
        </a:spcBef>
        <a:spcAft>
          <a:spcPct val="0"/>
        </a:spcAft>
        <a:buClr>
          <a:srgbClr val="001141"/>
        </a:buClr>
        <a:buSzPct val="100000"/>
        <a:buFont typeface="IBM Plex Sans Light" panose="020B0604020202020204" pitchFamily="34" charset="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838170" indent="-231637"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1070993" indent="-231637" algn="l" rtl="0" eaLnBrk="1" fontAlgn="base" hangingPunct="1">
        <a:lnSpc>
          <a:spcPct val="100000"/>
        </a:lnSpc>
        <a:spcBef>
          <a:spcPts val="1467"/>
        </a:spcBef>
        <a:spcAft>
          <a:spcPct val="0"/>
        </a:spcAft>
        <a:buClr>
          <a:srgbClr val="001141"/>
        </a:buClr>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2111522" indent="-172885" algn="l" rtl="0" eaLnBrk="1" fontAlgn="base" hangingPunct="1">
        <a:spcBef>
          <a:spcPct val="20000"/>
        </a:spcBef>
        <a:spcAft>
          <a:spcPct val="0"/>
        </a:spcAft>
        <a:buClr>
          <a:schemeClr val="bg1"/>
        </a:buClr>
        <a:buChar char="»"/>
        <a:defRPr sz="1692">
          <a:solidFill>
            <a:schemeClr val="bg1"/>
          </a:solidFill>
          <a:latin typeface="IBM Plex Sans Light" charset="0"/>
        </a:defRPr>
      </a:lvl6pPr>
      <a:lvl7pPr marL="2594926" indent="-172885" algn="l" rtl="0" eaLnBrk="1" fontAlgn="base" hangingPunct="1">
        <a:spcBef>
          <a:spcPct val="20000"/>
        </a:spcBef>
        <a:spcAft>
          <a:spcPct val="0"/>
        </a:spcAft>
        <a:buClr>
          <a:schemeClr val="bg1"/>
        </a:buClr>
        <a:buChar char="»"/>
        <a:defRPr sz="1692">
          <a:solidFill>
            <a:schemeClr val="bg1"/>
          </a:solidFill>
          <a:latin typeface="IBM Plex Sans Light" charset="0"/>
        </a:defRPr>
      </a:lvl7pPr>
      <a:lvl8pPr marL="3078326" indent="-172885" algn="l" rtl="0" eaLnBrk="1" fontAlgn="base" hangingPunct="1">
        <a:spcBef>
          <a:spcPct val="20000"/>
        </a:spcBef>
        <a:spcAft>
          <a:spcPct val="0"/>
        </a:spcAft>
        <a:buClr>
          <a:schemeClr val="bg1"/>
        </a:buClr>
        <a:buChar char="»"/>
        <a:defRPr sz="1692">
          <a:solidFill>
            <a:schemeClr val="bg1"/>
          </a:solidFill>
          <a:latin typeface="IBM Plex Sans Light" charset="0"/>
        </a:defRPr>
      </a:lvl8pPr>
      <a:lvl9pPr marL="3561730" indent="-172885" algn="l" rtl="0" eaLnBrk="1" fontAlgn="base" hangingPunct="1">
        <a:spcBef>
          <a:spcPct val="20000"/>
        </a:spcBef>
        <a:spcAft>
          <a:spcPct val="0"/>
        </a:spcAft>
        <a:buClr>
          <a:schemeClr val="bg1"/>
        </a:buClr>
        <a:buChar char="»"/>
        <a:defRPr sz="1692">
          <a:solidFill>
            <a:schemeClr val="bg1"/>
          </a:solidFill>
          <a:latin typeface="IBM Plex Sans Light" charset="0"/>
        </a:defRPr>
      </a:lvl9pPr>
    </p:bodyStyle>
    <p:otherStyle>
      <a:defPPr>
        <a:defRPr lang="en-US"/>
      </a:defPPr>
      <a:lvl1pPr marL="0" algn="l" defTabSz="966804" rtl="0" eaLnBrk="1" latinLnBrk="0" hangingPunct="1">
        <a:defRPr sz="1904" kern="1200">
          <a:solidFill>
            <a:schemeClr val="tx1"/>
          </a:solidFill>
          <a:latin typeface="+mn-lt"/>
          <a:ea typeface="+mn-ea"/>
          <a:cs typeface="+mn-cs"/>
        </a:defRPr>
      </a:lvl1pPr>
      <a:lvl2pPr marL="483400" algn="l" defTabSz="966804" rtl="0" eaLnBrk="1" latinLnBrk="0" hangingPunct="1">
        <a:defRPr sz="1904" kern="1200">
          <a:solidFill>
            <a:schemeClr val="tx1"/>
          </a:solidFill>
          <a:latin typeface="+mn-lt"/>
          <a:ea typeface="+mn-ea"/>
          <a:cs typeface="+mn-cs"/>
        </a:defRPr>
      </a:lvl2pPr>
      <a:lvl3pPr marL="966804" algn="l" defTabSz="966804" rtl="0" eaLnBrk="1" latinLnBrk="0" hangingPunct="1">
        <a:defRPr sz="1904" kern="1200">
          <a:solidFill>
            <a:schemeClr val="tx1"/>
          </a:solidFill>
          <a:latin typeface="+mn-lt"/>
          <a:ea typeface="+mn-ea"/>
          <a:cs typeface="+mn-cs"/>
        </a:defRPr>
      </a:lvl3pPr>
      <a:lvl4pPr marL="1450204" algn="l" defTabSz="966804" rtl="0" eaLnBrk="1" latinLnBrk="0" hangingPunct="1">
        <a:defRPr sz="1904" kern="1200">
          <a:solidFill>
            <a:schemeClr val="tx1"/>
          </a:solidFill>
          <a:latin typeface="+mn-lt"/>
          <a:ea typeface="+mn-ea"/>
          <a:cs typeface="+mn-cs"/>
        </a:defRPr>
      </a:lvl4pPr>
      <a:lvl5pPr marL="1933605" algn="l" defTabSz="966804" rtl="0" eaLnBrk="1" latinLnBrk="0" hangingPunct="1">
        <a:defRPr sz="1904" kern="1200">
          <a:solidFill>
            <a:schemeClr val="tx1"/>
          </a:solidFill>
          <a:latin typeface="+mn-lt"/>
          <a:ea typeface="+mn-ea"/>
          <a:cs typeface="+mn-cs"/>
        </a:defRPr>
      </a:lvl5pPr>
      <a:lvl6pPr marL="2417008" algn="l" defTabSz="966804" rtl="0" eaLnBrk="1" latinLnBrk="0" hangingPunct="1">
        <a:defRPr sz="1904" kern="1200">
          <a:solidFill>
            <a:schemeClr val="tx1"/>
          </a:solidFill>
          <a:latin typeface="+mn-lt"/>
          <a:ea typeface="+mn-ea"/>
          <a:cs typeface="+mn-cs"/>
        </a:defRPr>
      </a:lvl6pPr>
      <a:lvl7pPr marL="2900406" algn="l" defTabSz="966804" rtl="0" eaLnBrk="1" latinLnBrk="0" hangingPunct="1">
        <a:defRPr sz="1904" kern="1200">
          <a:solidFill>
            <a:schemeClr val="tx1"/>
          </a:solidFill>
          <a:latin typeface="+mn-lt"/>
          <a:ea typeface="+mn-ea"/>
          <a:cs typeface="+mn-cs"/>
        </a:defRPr>
      </a:lvl7pPr>
      <a:lvl8pPr marL="3383809" algn="l" defTabSz="966804" rtl="0" eaLnBrk="1" latinLnBrk="0" hangingPunct="1">
        <a:defRPr sz="1904" kern="1200">
          <a:solidFill>
            <a:schemeClr val="tx1"/>
          </a:solidFill>
          <a:latin typeface="+mn-lt"/>
          <a:ea typeface="+mn-ea"/>
          <a:cs typeface="+mn-cs"/>
        </a:defRPr>
      </a:lvl8pPr>
      <a:lvl9pPr marL="3867210" algn="l" defTabSz="966804" rtl="0" eaLnBrk="1" latinLnBrk="0" hangingPunct="1">
        <a:defRPr sz="190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144">
          <p15:clr>
            <a:srgbClr val="F26B43"/>
          </p15:clr>
        </p15:guide>
        <p15:guide id="3" pos="5616">
          <p15:clr>
            <a:srgbClr val="F26B43"/>
          </p15:clr>
        </p15:guide>
        <p15:guide id="4" orient="horz" pos="2832">
          <p15:clr>
            <a:srgbClr val="F26B43"/>
          </p15:clr>
        </p15:guide>
        <p15:guide id="5" orient="horz" pos="3094">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82979" y="256032"/>
            <a:ext cx="5522976" cy="5726176"/>
          </a:xfrm>
          <a:prstGeom prst="rect">
            <a:avLst/>
          </a:prstGeom>
        </p:spPr>
        <p:txBody>
          <a:bodyPr vert="horz" lIns="0" tIns="0" rIns="0" bIns="0" rtlCol="0" anchor="t">
            <a:noAutofit/>
          </a:bodyPr>
          <a:lstStyle/>
          <a:p>
            <a:r>
              <a:rPr lang="en-US" dirty="0"/>
              <a:t>Click to edit Master title style</a:t>
            </a:r>
          </a:p>
        </p:txBody>
      </p:sp>
      <p:sp>
        <p:nvSpPr>
          <p:cNvPr id="5" name="Text Placeholder"/>
          <p:cNvSpPr>
            <a:spLocks noGrp="1"/>
          </p:cNvSpPr>
          <p:nvPr>
            <p:ph type="body" idx="1"/>
          </p:nvPr>
        </p:nvSpPr>
        <p:spPr>
          <a:xfrm>
            <a:off x="6402155" y="256032"/>
            <a:ext cx="5498592" cy="572617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p:cNvSpPr>
            <a:spLocks noGrp="1"/>
          </p:cNvSpPr>
          <p:nvPr>
            <p:ph type="ftr" sz="quarter" idx="3"/>
          </p:nvPr>
        </p:nvSpPr>
        <p:spPr>
          <a:xfrm>
            <a:off x="304889" y="6400801"/>
            <a:ext cx="5486313" cy="222249"/>
          </a:xfrm>
          <a:prstGeom prst="rect">
            <a:avLst/>
          </a:prstGeom>
        </p:spPr>
        <p:txBody>
          <a:bodyPr vert="horz" lIns="0" tIns="0" rIns="0" bIns="0" rtlCol="0" anchor="ctr"/>
          <a:lstStyle>
            <a:lvl1pPr marL="0" marR="0" indent="0" algn="l" defTabSz="914633" rtl="0" eaLnBrk="1" fontAlgn="auto" latinLnBrk="0" hangingPunct="1">
              <a:lnSpc>
                <a:spcPct val="100000"/>
              </a:lnSpc>
              <a:spcBef>
                <a:spcPts val="0"/>
              </a:spcBef>
              <a:spcAft>
                <a:spcPts val="0"/>
              </a:spcAft>
              <a:buClrTx/>
              <a:buSzTx/>
              <a:buFontTx/>
              <a:buNone/>
              <a:tabLst/>
              <a:defRPr sz="800">
                <a:solidFill>
                  <a:srgbClr val="565151"/>
                </a:solidFill>
                <a:latin typeface="IBM Plex Sans" panose="020B0503050203000203" pitchFamily="34" charset="0"/>
              </a:defRPr>
            </a:lvl1pPr>
          </a:lstStyle>
          <a:p>
            <a:r>
              <a:rPr lang="en-US" dirty="0"/>
              <a:t>IBM Consulting / © 2023 IBM Corporation</a:t>
            </a:r>
          </a:p>
        </p:txBody>
      </p:sp>
      <p:sp>
        <p:nvSpPr>
          <p:cNvPr id="8" name="Slide Number Placeholder"/>
          <p:cNvSpPr>
            <a:spLocks noGrp="1"/>
          </p:cNvSpPr>
          <p:nvPr>
            <p:ph type="sldNum" sz="quarter" idx="4"/>
          </p:nvPr>
        </p:nvSpPr>
        <p:spPr>
          <a:xfrm>
            <a:off x="9448802" y="6400801"/>
            <a:ext cx="2438309" cy="222249"/>
          </a:xfrm>
          <a:prstGeom prst="rect">
            <a:avLst/>
          </a:prstGeom>
        </p:spPr>
        <p:txBody>
          <a:bodyPr vert="horz" lIns="0" tIns="0" rIns="0" bIns="0" rtlCol="0" anchor="ctr"/>
          <a:lstStyle>
            <a:lvl1pPr algn="r">
              <a:defRPr sz="800">
                <a:solidFill>
                  <a:srgbClr val="565151"/>
                </a:solidFill>
                <a:latin typeface="IBM Plex Sans" panose="020B0503050203000203" pitchFamily="34" charset="0"/>
              </a:defRPr>
            </a:lvl1pPr>
          </a:lstStyle>
          <a:p>
            <a:fld id="{59395FB3-9C97-154F-86B2-7E381B951268}" type="slidenum">
              <a:rPr lang="en-US" smtClean="0"/>
              <a:pPr/>
              <a:t>‹Nº›</a:t>
            </a:fld>
            <a:endParaRPr lang="en-US" dirty="0"/>
          </a:p>
        </p:txBody>
      </p:sp>
      <p:grpSp>
        <p:nvGrpSpPr>
          <p:cNvPr id="51" name="Group 50">
            <a:extLst>
              <a:ext uri="{FF2B5EF4-FFF2-40B4-BE49-F238E27FC236}">
                <a16:creationId xmlns:a16="http://schemas.microsoft.com/office/drawing/2014/main" id="{19B1A41D-B2CB-1649-8756-4C5FF92CE40E}"/>
              </a:ext>
            </a:extLst>
          </p:cNvPr>
          <p:cNvGrpSpPr/>
          <p:nvPr userDrawn="1"/>
        </p:nvGrpSpPr>
        <p:grpSpPr>
          <a:xfrm>
            <a:off x="-146307" y="-147320"/>
            <a:ext cx="12485627" cy="7152640"/>
            <a:chOff x="-109730" y="-110490"/>
            <a:chExt cx="9364220" cy="5364480"/>
          </a:xfrm>
        </p:grpSpPr>
        <p:grpSp>
          <p:nvGrpSpPr>
            <p:cNvPr id="52" name="Group 51">
              <a:extLst>
                <a:ext uri="{FF2B5EF4-FFF2-40B4-BE49-F238E27FC236}">
                  <a16:creationId xmlns:a16="http://schemas.microsoft.com/office/drawing/2014/main" id="{4451EB50-F137-9E44-9E4F-380CDAAEA698}"/>
                </a:ext>
              </a:extLst>
            </p:cNvPr>
            <p:cNvGrpSpPr/>
            <p:nvPr userDrawn="1"/>
          </p:nvGrpSpPr>
          <p:grpSpPr>
            <a:xfrm>
              <a:off x="228600" y="-110490"/>
              <a:ext cx="8686732" cy="91440"/>
              <a:chOff x="228600" y="-110490"/>
              <a:chExt cx="8686732" cy="91440"/>
            </a:xfrm>
          </p:grpSpPr>
          <p:cxnSp>
            <p:nvCxnSpPr>
              <p:cNvPr id="130" name="Straight Connector 129">
                <a:extLst>
                  <a:ext uri="{FF2B5EF4-FFF2-40B4-BE49-F238E27FC236}">
                    <a16:creationId xmlns:a16="http://schemas.microsoft.com/office/drawing/2014/main" id="{271FD0B9-61A5-4F4C-AC96-C0255E559543}"/>
                  </a:ext>
                  <a:ext uri="{C183D7F6-B498-43B3-948B-1728B52AA6E4}">
                    <adec:decorative xmlns:adec="http://schemas.microsoft.com/office/drawing/2017/decorative" val="1"/>
                  </a:ext>
                </a:extLst>
              </p:cNvPr>
              <p:cNvCxnSpPr>
                <a:cxnSpLocks/>
              </p:cNvCxnSpPr>
              <p:nvPr userDrawn="1"/>
            </p:nvCxnSpPr>
            <p:spPr bwMode="auto">
              <a:xfrm rot="5400000" flipH="1">
                <a:off x="182880" y="-647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E6107148-75AD-EE49-B11E-865D39D12A90}"/>
                  </a:ext>
                  <a:ext uri="{C183D7F6-B498-43B3-948B-1728B52AA6E4}">
                    <adec:decorative xmlns:adec="http://schemas.microsoft.com/office/drawing/2017/decorative" val="1"/>
                  </a:ext>
                </a:extLst>
              </p:cNvPr>
              <p:cNvCxnSpPr>
                <a:cxnSpLocks/>
              </p:cNvCxnSpPr>
              <p:nvPr userDrawn="1"/>
            </p:nvCxnSpPr>
            <p:spPr bwMode="auto">
              <a:xfrm rot="5400000" flipH="1">
                <a:off x="2011679" y="-647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CB71BF57-1F3E-CC4F-9151-7F8E16FC2992}"/>
                  </a:ext>
                  <a:ext uri="{C183D7F6-B498-43B3-948B-1728B52AA6E4}">
                    <adec:decorative xmlns:adec="http://schemas.microsoft.com/office/drawing/2017/decorative" val="1"/>
                  </a:ext>
                </a:extLst>
              </p:cNvPr>
              <p:cNvCxnSpPr>
                <a:cxnSpLocks/>
              </p:cNvCxnSpPr>
              <p:nvPr userDrawn="1"/>
            </p:nvCxnSpPr>
            <p:spPr bwMode="auto">
              <a:xfrm rot="5400000" flipH="1">
                <a:off x="2240280" y="-647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A8F50FB-8DC2-6048-AC50-53390FF31E29}"/>
                  </a:ext>
                  <a:ext uri="{C183D7F6-B498-43B3-948B-1728B52AA6E4}">
                    <adec:decorative xmlns:adec="http://schemas.microsoft.com/office/drawing/2017/decorative" val="1"/>
                  </a:ext>
                </a:extLst>
              </p:cNvPr>
              <p:cNvCxnSpPr>
                <a:cxnSpLocks/>
              </p:cNvCxnSpPr>
              <p:nvPr userDrawn="1"/>
            </p:nvCxnSpPr>
            <p:spPr bwMode="auto">
              <a:xfrm rot="5400000" flipH="1">
                <a:off x="2468880" y="-647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DB373C41-DB04-6044-8496-A78985DDF32A}"/>
                  </a:ext>
                  <a:ext uri="{C183D7F6-B498-43B3-948B-1728B52AA6E4}">
                    <adec:decorative xmlns:adec="http://schemas.microsoft.com/office/drawing/2017/decorative" val="1"/>
                  </a:ext>
                </a:extLst>
              </p:cNvPr>
              <p:cNvCxnSpPr>
                <a:cxnSpLocks/>
              </p:cNvCxnSpPr>
              <p:nvPr userDrawn="1"/>
            </p:nvCxnSpPr>
            <p:spPr bwMode="auto">
              <a:xfrm rot="5400000" flipH="1">
                <a:off x="4297680" y="-647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D7E8A4AB-E838-E44D-9C12-6CD3C437D0CA}"/>
                  </a:ext>
                  <a:ext uri="{C183D7F6-B498-43B3-948B-1728B52AA6E4}">
                    <adec:decorative xmlns:adec="http://schemas.microsoft.com/office/drawing/2017/decorative" val="1"/>
                  </a:ext>
                </a:extLst>
              </p:cNvPr>
              <p:cNvCxnSpPr>
                <a:cxnSpLocks/>
              </p:cNvCxnSpPr>
              <p:nvPr userDrawn="1"/>
            </p:nvCxnSpPr>
            <p:spPr bwMode="auto">
              <a:xfrm rot="5400000" flipH="1">
                <a:off x="4526280" y="-647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4D0A70A7-07E7-304F-9EB5-5F0A2D0235A7}"/>
                  </a:ext>
                  <a:ext uri="{C183D7F6-B498-43B3-948B-1728B52AA6E4}">
                    <adec:decorative xmlns:adec="http://schemas.microsoft.com/office/drawing/2017/decorative" val="1"/>
                  </a:ext>
                </a:extLst>
              </p:cNvPr>
              <p:cNvCxnSpPr>
                <a:cxnSpLocks/>
              </p:cNvCxnSpPr>
              <p:nvPr userDrawn="1"/>
            </p:nvCxnSpPr>
            <p:spPr bwMode="auto">
              <a:xfrm rot="5400000" flipH="1">
                <a:off x="4754880" y="-647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DC902DCA-C376-7544-81C3-844B733EDEFC}"/>
                  </a:ext>
                  <a:ext uri="{C183D7F6-B498-43B3-948B-1728B52AA6E4}">
                    <adec:decorative xmlns:adec="http://schemas.microsoft.com/office/drawing/2017/decorative" val="1"/>
                  </a:ext>
                </a:extLst>
              </p:cNvPr>
              <p:cNvCxnSpPr>
                <a:cxnSpLocks/>
              </p:cNvCxnSpPr>
              <p:nvPr userDrawn="1"/>
            </p:nvCxnSpPr>
            <p:spPr bwMode="auto">
              <a:xfrm rot="5400000" flipH="1">
                <a:off x="6583680" y="-647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CAA60782-4CF5-C246-A71C-EEEE65D1FE86}"/>
                  </a:ext>
                  <a:ext uri="{C183D7F6-B498-43B3-948B-1728B52AA6E4}">
                    <adec:decorative xmlns:adec="http://schemas.microsoft.com/office/drawing/2017/decorative" val="1"/>
                  </a:ext>
                </a:extLst>
              </p:cNvPr>
              <p:cNvCxnSpPr>
                <a:cxnSpLocks/>
              </p:cNvCxnSpPr>
              <p:nvPr userDrawn="1"/>
            </p:nvCxnSpPr>
            <p:spPr bwMode="auto">
              <a:xfrm rot="5400000" flipH="1">
                <a:off x="6812280" y="-647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3E9B317D-3046-934B-9E4C-74B336A030CC}"/>
                  </a:ext>
                  <a:ext uri="{C183D7F6-B498-43B3-948B-1728B52AA6E4}">
                    <adec:decorative xmlns:adec="http://schemas.microsoft.com/office/drawing/2017/decorative" val="1"/>
                  </a:ext>
                </a:extLst>
              </p:cNvPr>
              <p:cNvCxnSpPr>
                <a:cxnSpLocks/>
              </p:cNvCxnSpPr>
              <p:nvPr userDrawn="1"/>
            </p:nvCxnSpPr>
            <p:spPr bwMode="auto">
              <a:xfrm rot="5400000" flipH="1">
                <a:off x="7040880" y="-647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3C77ABC9-72A3-664D-AF93-8AD739773CEA}"/>
                  </a:ext>
                  <a:ext uri="{C183D7F6-B498-43B3-948B-1728B52AA6E4}">
                    <adec:decorative xmlns:adec="http://schemas.microsoft.com/office/drawing/2017/decorative" val="1"/>
                  </a:ext>
                </a:extLst>
              </p:cNvPr>
              <p:cNvCxnSpPr>
                <a:cxnSpLocks/>
              </p:cNvCxnSpPr>
              <p:nvPr userDrawn="1"/>
            </p:nvCxnSpPr>
            <p:spPr bwMode="auto">
              <a:xfrm rot="5400000" flipH="1">
                <a:off x="8869612" y="-647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53" name="Group 52">
              <a:extLst>
                <a:ext uri="{FF2B5EF4-FFF2-40B4-BE49-F238E27FC236}">
                  <a16:creationId xmlns:a16="http://schemas.microsoft.com/office/drawing/2014/main" id="{30AA4DBA-AA39-5F4F-B5C0-7D7C656D219A}"/>
                </a:ext>
              </a:extLst>
            </p:cNvPr>
            <p:cNvGrpSpPr/>
            <p:nvPr userDrawn="1"/>
          </p:nvGrpSpPr>
          <p:grpSpPr>
            <a:xfrm>
              <a:off x="228600" y="5162550"/>
              <a:ext cx="8686732" cy="91440"/>
              <a:chOff x="228600" y="5162550"/>
              <a:chExt cx="8686732" cy="91440"/>
            </a:xfrm>
          </p:grpSpPr>
          <p:cxnSp>
            <p:nvCxnSpPr>
              <p:cNvPr id="119" name="Straight Connector 118">
                <a:extLst>
                  <a:ext uri="{FF2B5EF4-FFF2-40B4-BE49-F238E27FC236}">
                    <a16:creationId xmlns:a16="http://schemas.microsoft.com/office/drawing/2014/main" id="{7B5C2B3F-B171-F845-A7EA-5CB0EB9CC8BE}"/>
                  </a:ext>
                  <a:ext uri="{C183D7F6-B498-43B3-948B-1728B52AA6E4}">
                    <adec:decorative xmlns:adec="http://schemas.microsoft.com/office/drawing/2017/decorative" val="1"/>
                  </a:ext>
                </a:extLst>
              </p:cNvPr>
              <p:cNvCxnSpPr>
                <a:cxnSpLocks/>
              </p:cNvCxnSpPr>
              <p:nvPr userDrawn="1"/>
            </p:nvCxnSpPr>
            <p:spPr bwMode="auto">
              <a:xfrm rot="5400000" flipH="1">
                <a:off x="182880" y="52082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CCD78E4D-BEE7-7F4A-ACA7-379193D3E8BF}"/>
                  </a:ext>
                  <a:ext uri="{C183D7F6-B498-43B3-948B-1728B52AA6E4}">
                    <adec:decorative xmlns:adec="http://schemas.microsoft.com/office/drawing/2017/decorative" val="1"/>
                  </a:ext>
                </a:extLst>
              </p:cNvPr>
              <p:cNvCxnSpPr>
                <a:cxnSpLocks/>
              </p:cNvCxnSpPr>
              <p:nvPr userDrawn="1"/>
            </p:nvCxnSpPr>
            <p:spPr bwMode="auto">
              <a:xfrm rot="5400000" flipH="1">
                <a:off x="2011680" y="52082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02553098-F52B-8442-A819-DC6EF31DED9E}"/>
                  </a:ext>
                  <a:ext uri="{C183D7F6-B498-43B3-948B-1728B52AA6E4}">
                    <adec:decorative xmlns:adec="http://schemas.microsoft.com/office/drawing/2017/decorative" val="1"/>
                  </a:ext>
                </a:extLst>
              </p:cNvPr>
              <p:cNvCxnSpPr>
                <a:cxnSpLocks/>
              </p:cNvCxnSpPr>
              <p:nvPr userDrawn="1"/>
            </p:nvCxnSpPr>
            <p:spPr bwMode="auto">
              <a:xfrm rot="5400000" flipH="1">
                <a:off x="2240280" y="52082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C534C3F3-6FD1-BF4D-BA0A-831C6923635F}"/>
                  </a:ext>
                  <a:ext uri="{C183D7F6-B498-43B3-948B-1728B52AA6E4}">
                    <adec:decorative xmlns:adec="http://schemas.microsoft.com/office/drawing/2017/decorative" val="1"/>
                  </a:ext>
                </a:extLst>
              </p:cNvPr>
              <p:cNvCxnSpPr>
                <a:cxnSpLocks/>
              </p:cNvCxnSpPr>
              <p:nvPr userDrawn="1"/>
            </p:nvCxnSpPr>
            <p:spPr bwMode="auto">
              <a:xfrm rot="5400000" flipH="1">
                <a:off x="2468880" y="52082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5810EA8C-3133-3446-A498-A3FD32F30889}"/>
                  </a:ext>
                  <a:ext uri="{C183D7F6-B498-43B3-948B-1728B52AA6E4}">
                    <adec:decorative xmlns:adec="http://schemas.microsoft.com/office/drawing/2017/decorative" val="1"/>
                  </a:ext>
                </a:extLst>
              </p:cNvPr>
              <p:cNvCxnSpPr>
                <a:cxnSpLocks/>
              </p:cNvCxnSpPr>
              <p:nvPr userDrawn="1"/>
            </p:nvCxnSpPr>
            <p:spPr bwMode="auto">
              <a:xfrm rot="5400000" flipH="1">
                <a:off x="4297680" y="52082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2A4A5E51-4322-B84B-B596-5226669584AB}"/>
                  </a:ext>
                  <a:ext uri="{C183D7F6-B498-43B3-948B-1728B52AA6E4}">
                    <adec:decorative xmlns:adec="http://schemas.microsoft.com/office/drawing/2017/decorative" val="1"/>
                  </a:ext>
                </a:extLst>
              </p:cNvPr>
              <p:cNvCxnSpPr>
                <a:cxnSpLocks/>
              </p:cNvCxnSpPr>
              <p:nvPr userDrawn="1"/>
            </p:nvCxnSpPr>
            <p:spPr bwMode="auto">
              <a:xfrm rot="5400000" flipH="1">
                <a:off x="4526280" y="52082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B97E0322-DFA2-004C-A729-84A2B9575000}"/>
                  </a:ext>
                  <a:ext uri="{C183D7F6-B498-43B3-948B-1728B52AA6E4}">
                    <adec:decorative xmlns:adec="http://schemas.microsoft.com/office/drawing/2017/decorative" val="1"/>
                  </a:ext>
                </a:extLst>
              </p:cNvPr>
              <p:cNvCxnSpPr>
                <a:cxnSpLocks/>
              </p:cNvCxnSpPr>
              <p:nvPr userDrawn="1"/>
            </p:nvCxnSpPr>
            <p:spPr bwMode="auto">
              <a:xfrm rot="5400000" flipH="1">
                <a:off x="4754880" y="52082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DD0F345F-F831-364A-8913-0E4DC5C23FC0}"/>
                  </a:ext>
                  <a:ext uri="{C183D7F6-B498-43B3-948B-1728B52AA6E4}">
                    <adec:decorative xmlns:adec="http://schemas.microsoft.com/office/drawing/2017/decorative" val="1"/>
                  </a:ext>
                </a:extLst>
              </p:cNvPr>
              <p:cNvCxnSpPr>
                <a:cxnSpLocks/>
              </p:cNvCxnSpPr>
              <p:nvPr userDrawn="1"/>
            </p:nvCxnSpPr>
            <p:spPr bwMode="auto">
              <a:xfrm rot="5400000" flipH="1">
                <a:off x="6583680" y="52082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100FFEC5-6C0E-764B-B8A8-2372F90F7BC7}"/>
                  </a:ext>
                  <a:ext uri="{C183D7F6-B498-43B3-948B-1728B52AA6E4}">
                    <adec:decorative xmlns:adec="http://schemas.microsoft.com/office/drawing/2017/decorative" val="1"/>
                  </a:ext>
                </a:extLst>
              </p:cNvPr>
              <p:cNvCxnSpPr>
                <a:cxnSpLocks/>
              </p:cNvCxnSpPr>
              <p:nvPr userDrawn="1"/>
            </p:nvCxnSpPr>
            <p:spPr bwMode="auto">
              <a:xfrm rot="5400000" flipH="1">
                <a:off x="6812280" y="52082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63028BE-F375-8445-9F35-905114213BCF}"/>
                  </a:ext>
                  <a:ext uri="{C183D7F6-B498-43B3-948B-1728B52AA6E4}">
                    <adec:decorative xmlns:adec="http://schemas.microsoft.com/office/drawing/2017/decorative" val="1"/>
                  </a:ext>
                </a:extLst>
              </p:cNvPr>
              <p:cNvCxnSpPr>
                <a:cxnSpLocks/>
              </p:cNvCxnSpPr>
              <p:nvPr userDrawn="1"/>
            </p:nvCxnSpPr>
            <p:spPr bwMode="auto">
              <a:xfrm rot="5400000" flipH="1">
                <a:off x="7040880" y="52082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EA3AB940-449C-2544-8B75-8E490125B2BA}"/>
                  </a:ext>
                  <a:ext uri="{C183D7F6-B498-43B3-948B-1728B52AA6E4}">
                    <adec:decorative xmlns:adec="http://schemas.microsoft.com/office/drawing/2017/decorative" val="1"/>
                  </a:ext>
                </a:extLst>
              </p:cNvPr>
              <p:cNvCxnSpPr>
                <a:cxnSpLocks/>
              </p:cNvCxnSpPr>
              <p:nvPr userDrawn="1"/>
            </p:nvCxnSpPr>
            <p:spPr bwMode="auto">
              <a:xfrm rot="5400000" flipH="1">
                <a:off x="8869612" y="52082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2BFDE439-3FBE-2F41-B861-631CED859477}"/>
                </a:ext>
              </a:extLst>
            </p:cNvPr>
            <p:cNvGrpSpPr/>
            <p:nvPr userDrawn="1"/>
          </p:nvGrpSpPr>
          <p:grpSpPr>
            <a:xfrm>
              <a:off x="-109730" y="231394"/>
              <a:ext cx="91440" cy="4680331"/>
              <a:chOff x="-109730" y="231394"/>
              <a:chExt cx="91440" cy="4680331"/>
            </a:xfrm>
          </p:grpSpPr>
          <p:cxnSp>
            <p:nvCxnSpPr>
              <p:cNvPr id="110" name="Straight Connector 109">
                <a:extLst>
                  <a:ext uri="{FF2B5EF4-FFF2-40B4-BE49-F238E27FC236}">
                    <a16:creationId xmlns:a16="http://schemas.microsoft.com/office/drawing/2014/main" id="{FB78FD22-E5D7-E54A-B6E9-7255F4B2700E}"/>
                  </a:ext>
                  <a:ext uri="{C183D7F6-B498-43B3-948B-1728B52AA6E4}">
                    <adec:decorative xmlns:adec="http://schemas.microsoft.com/office/drawing/2017/decorative" val="1"/>
                  </a:ext>
                </a:extLst>
              </p:cNvPr>
              <p:cNvCxnSpPr>
                <a:cxnSpLocks/>
              </p:cNvCxnSpPr>
              <p:nvPr userDrawn="1"/>
            </p:nvCxnSpPr>
            <p:spPr bwMode="auto">
              <a:xfrm flipH="1">
                <a:off x="-109730" y="639699"/>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BB23195B-37D8-F94C-AE85-1D3A6FC13FC6}"/>
                  </a:ext>
                  <a:ext uri="{C183D7F6-B498-43B3-948B-1728B52AA6E4}">
                    <adec:decorative xmlns:adec="http://schemas.microsoft.com/office/drawing/2017/decorative" val="1"/>
                  </a:ext>
                </a:extLst>
              </p:cNvPr>
              <p:cNvCxnSpPr>
                <a:cxnSpLocks/>
              </p:cNvCxnSpPr>
              <p:nvPr userDrawn="1"/>
            </p:nvCxnSpPr>
            <p:spPr bwMode="auto">
              <a:xfrm flipH="1">
                <a:off x="-109730" y="1286129"/>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BE21B164-B17E-694B-B2D8-6F668C59F67A}"/>
                  </a:ext>
                  <a:ext uri="{C183D7F6-B498-43B3-948B-1728B52AA6E4}">
                    <adec:decorative xmlns:adec="http://schemas.microsoft.com/office/drawing/2017/decorative" val="1"/>
                  </a:ext>
                </a:extLst>
              </p:cNvPr>
              <p:cNvCxnSpPr>
                <a:cxnSpLocks/>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D766CA17-CDDC-6748-9D49-6F45A7404D48}"/>
                  </a:ext>
                  <a:ext uri="{C183D7F6-B498-43B3-948B-1728B52AA6E4}">
                    <adec:decorative xmlns:adec="http://schemas.microsoft.com/office/drawing/2017/decorative" val="1"/>
                  </a:ext>
                </a:extLst>
              </p:cNvPr>
              <p:cNvCxnSpPr>
                <a:cxnSpLocks/>
              </p:cNvCxnSpPr>
              <p:nvPr userDrawn="1"/>
            </p:nvCxnSpPr>
            <p:spPr bwMode="auto">
              <a:xfrm flipH="1">
                <a:off x="-109730" y="2567815"/>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4381FB30-18CC-B04B-9292-42A0C21BE151}"/>
                  </a:ext>
                  <a:ext uri="{C183D7F6-B498-43B3-948B-1728B52AA6E4}">
                    <adec:decorative xmlns:adec="http://schemas.microsoft.com/office/drawing/2017/decorative" val="1"/>
                  </a:ext>
                </a:extLst>
              </p:cNvPr>
              <p:cNvCxnSpPr>
                <a:cxnSpLocks/>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3037F96D-890C-2D4E-BA83-1C9CF2E91075}"/>
                  </a:ext>
                  <a:ext uri="{C183D7F6-B498-43B3-948B-1728B52AA6E4}">
                    <adec:decorative xmlns:adec="http://schemas.microsoft.com/office/drawing/2017/decorative" val="1"/>
                  </a:ext>
                </a:extLst>
              </p:cNvPr>
              <p:cNvCxnSpPr>
                <a:cxnSpLocks/>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291DA489-5609-1F49-B8B8-25FC0E5C41E2}"/>
                  </a:ext>
                  <a:ext uri="{C183D7F6-B498-43B3-948B-1728B52AA6E4}">
                    <adec:decorative xmlns:adec="http://schemas.microsoft.com/office/drawing/2017/decorative" val="1"/>
                  </a:ext>
                </a:extLst>
              </p:cNvPr>
              <p:cNvCxnSpPr>
                <a:cxnSpLocks/>
              </p:cNvCxnSpPr>
              <p:nvPr userDrawn="1"/>
            </p:nvCxnSpPr>
            <p:spPr bwMode="auto">
              <a:xfrm flipH="1">
                <a:off x="-109730" y="4491101"/>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A011407C-D644-DE45-8C08-76DA12582A04}"/>
                  </a:ext>
                  <a:ext uri="{C183D7F6-B498-43B3-948B-1728B52AA6E4}">
                    <adec:decorative xmlns:adec="http://schemas.microsoft.com/office/drawing/2017/decorative" val="1"/>
                  </a:ext>
                </a:extLst>
              </p:cNvPr>
              <p:cNvCxnSpPr>
                <a:cxnSpLocks/>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65ECCA52-1FA7-5743-8934-88777D2D062D}"/>
                  </a:ext>
                  <a:ext uri="{C183D7F6-B498-43B3-948B-1728B52AA6E4}">
                    <adec:decorative xmlns:adec="http://schemas.microsoft.com/office/drawing/2017/decorative" val="1"/>
                  </a:ext>
                </a:extLst>
              </p:cNvPr>
              <p:cNvCxnSpPr>
                <a:cxnSpLocks/>
              </p:cNvCxnSpPr>
              <p:nvPr userDrawn="1"/>
            </p:nvCxnSpPr>
            <p:spPr bwMode="auto">
              <a:xfrm flipH="1">
                <a:off x="-109730" y="4911725"/>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55" name="Group 54">
              <a:extLst>
                <a:ext uri="{FF2B5EF4-FFF2-40B4-BE49-F238E27FC236}">
                  <a16:creationId xmlns:a16="http://schemas.microsoft.com/office/drawing/2014/main" id="{B1ABFD00-8052-2D49-8002-B42EC125B8D9}"/>
                </a:ext>
              </a:extLst>
            </p:cNvPr>
            <p:cNvGrpSpPr/>
            <p:nvPr userDrawn="1"/>
          </p:nvGrpSpPr>
          <p:grpSpPr>
            <a:xfrm>
              <a:off x="9163050" y="231394"/>
              <a:ext cx="91440" cy="4680331"/>
              <a:chOff x="9163050" y="231394"/>
              <a:chExt cx="91440" cy="4680331"/>
            </a:xfrm>
          </p:grpSpPr>
          <p:cxnSp>
            <p:nvCxnSpPr>
              <p:cNvPr id="56" name="Straight Connector 55">
                <a:extLst>
                  <a:ext uri="{FF2B5EF4-FFF2-40B4-BE49-F238E27FC236}">
                    <a16:creationId xmlns:a16="http://schemas.microsoft.com/office/drawing/2014/main" id="{D32A0581-9D02-F643-942E-F3AEE4E7CD01}"/>
                  </a:ext>
                  <a:ext uri="{C183D7F6-B498-43B3-948B-1728B52AA6E4}">
                    <adec:decorative xmlns:adec="http://schemas.microsoft.com/office/drawing/2017/decorative" val="1"/>
                  </a:ext>
                </a:extLst>
              </p:cNvPr>
              <p:cNvCxnSpPr>
                <a:cxnSpLocks/>
              </p:cNvCxnSpPr>
              <p:nvPr userDrawn="1"/>
            </p:nvCxnSpPr>
            <p:spPr bwMode="auto">
              <a:xfrm flipH="1">
                <a:off x="9163050" y="639699"/>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F8BBBE0B-8765-5D41-ACA0-6CEA6BAC8E48}"/>
                  </a:ext>
                  <a:ext uri="{C183D7F6-B498-43B3-948B-1728B52AA6E4}">
                    <adec:decorative xmlns:adec="http://schemas.microsoft.com/office/drawing/2017/decorative" val="1"/>
                  </a:ext>
                </a:extLst>
              </p:cNvPr>
              <p:cNvCxnSpPr>
                <a:cxnSpLocks/>
              </p:cNvCxnSpPr>
              <p:nvPr userDrawn="1"/>
            </p:nvCxnSpPr>
            <p:spPr bwMode="auto">
              <a:xfrm flipH="1">
                <a:off x="9163050" y="1286129"/>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CE73C065-18B3-0844-9D58-EFB981726F32}"/>
                  </a:ext>
                  <a:ext uri="{C183D7F6-B498-43B3-948B-1728B52AA6E4}">
                    <adec:decorative xmlns:adec="http://schemas.microsoft.com/office/drawing/2017/decorative" val="1"/>
                  </a:ext>
                </a:extLst>
              </p:cNvPr>
              <p:cNvCxnSpPr>
                <a:cxnSpLocks/>
              </p:cNvCxnSpPr>
              <p:nvPr userDrawn="1"/>
            </p:nvCxnSpPr>
            <p:spPr bwMode="auto">
              <a:xfrm flipH="1">
                <a:off x="916305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A9FA9E8C-ABA4-5B45-9E88-68FF81BF6EBB}"/>
                  </a:ext>
                  <a:ext uri="{C183D7F6-B498-43B3-948B-1728B52AA6E4}">
                    <adec:decorative xmlns:adec="http://schemas.microsoft.com/office/drawing/2017/decorative" val="1"/>
                  </a:ext>
                </a:extLst>
              </p:cNvPr>
              <p:cNvCxnSpPr>
                <a:cxnSpLocks/>
              </p:cNvCxnSpPr>
              <p:nvPr userDrawn="1"/>
            </p:nvCxnSpPr>
            <p:spPr bwMode="auto">
              <a:xfrm flipH="1">
                <a:off x="9163050" y="2567815"/>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AF2724A2-0A9F-7049-8525-444FE661800F}"/>
                  </a:ext>
                  <a:ext uri="{C183D7F6-B498-43B3-948B-1728B52AA6E4}">
                    <adec:decorative xmlns:adec="http://schemas.microsoft.com/office/drawing/2017/decorative" val="1"/>
                  </a:ext>
                </a:extLst>
              </p:cNvPr>
              <p:cNvCxnSpPr>
                <a:cxnSpLocks/>
              </p:cNvCxnSpPr>
              <p:nvPr userDrawn="1"/>
            </p:nvCxnSpPr>
            <p:spPr bwMode="auto">
              <a:xfrm flipH="1">
                <a:off x="916305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44E038B9-C2A1-2747-8421-86CEACB0D886}"/>
                  </a:ext>
                  <a:ext uri="{C183D7F6-B498-43B3-948B-1728B52AA6E4}">
                    <adec:decorative xmlns:adec="http://schemas.microsoft.com/office/drawing/2017/decorative" val="1"/>
                  </a:ext>
                </a:extLst>
              </p:cNvPr>
              <p:cNvCxnSpPr>
                <a:cxnSpLocks/>
              </p:cNvCxnSpPr>
              <p:nvPr userDrawn="1"/>
            </p:nvCxnSpPr>
            <p:spPr bwMode="auto">
              <a:xfrm flipH="1">
                <a:off x="916305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6BE5BF4E-DBA9-EE47-B931-C8007BA42381}"/>
                  </a:ext>
                  <a:ext uri="{C183D7F6-B498-43B3-948B-1728B52AA6E4}">
                    <adec:decorative xmlns:adec="http://schemas.microsoft.com/office/drawing/2017/decorative" val="1"/>
                  </a:ext>
                </a:extLst>
              </p:cNvPr>
              <p:cNvCxnSpPr>
                <a:cxnSpLocks/>
              </p:cNvCxnSpPr>
              <p:nvPr userDrawn="1"/>
            </p:nvCxnSpPr>
            <p:spPr bwMode="auto">
              <a:xfrm flipH="1">
                <a:off x="9163050" y="4491101"/>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4C9E3396-F815-174B-8640-75874B469281}"/>
                  </a:ext>
                  <a:ext uri="{C183D7F6-B498-43B3-948B-1728B52AA6E4}">
                    <adec:decorative xmlns:adec="http://schemas.microsoft.com/office/drawing/2017/decorative" val="1"/>
                  </a:ext>
                </a:extLst>
              </p:cNvPr>
              <p:cNvCxnSpPr>
                <a:cxnSpLocks/>
              </p:cNvCxnSpPr>
              <p:nvPr userDrawn="1"/>
            </p:nvCxnSpPr>
            <p:spPr bwMode="auto">
              <a:xfrm flipH="1">
                <a:off x="916305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22E19146-5BAA-C645-90A5-C6933F0B3CFE}"/>
                  </a:ext>
                  <a:ext uri="{C183D7F6-B498-43B3-948B-1728B52AA6E4}">
                    <adec:decorative xmlns:adec="http://schemas.microsoft.com/office/drawing/2017/decorative" val="1"/>
                  </a:ext>
                </a:extLst>
              </p:cNvPr>
              <p:cNvCxnSpPr>
                <a:cxnSpLocks/>
              </p:cNvCxnSpPr>
              <p:nvPr userDrawn="1"/>
            </p:nvCxnSpPr>
            <p:spPr bwMode="auto">
              <a:xfrm flipH="1">
                <a:off x="9163050" y="4911725"/>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783770089"/>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 id="2147483754" r:id="rId33"/>
  </p:sldLayoutIdLst>
  <p:hf hdr="0" dt="0"/>
  <p:txStyles>
    <p:titleStyle>
      <a:lvl1pPr algn="l" rtl="0" eaLnBrk="1" fontAlgn="base" hangingPunct="1">
        <a:lnSpc>
          <a:spcPct val="90000"/>
        </a:lnSpc>
        <a:spcBef>
          <a:spcPct val="0"/>
        </a:spcBef>
        <a:spcAft>
          <a:spcPct val="0"/>
        </a:spcAft>
        <a:defRPr sz="3200" b="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algn="l" rtl="0" eaLnBrk="1" fontAlgn="base" hangingPunct="1">
        <a:lnSpc>
          <a:spcPct val="90000"/>
        </a:lnSpc>
        <a:spcBef>
          <a:spcPct val="0"/>
        </a:spcBef>
        <a:spcAft>
          <a:spcPct val="0"/>
        </a:spcAft>
        <a:defRPr sz="2960">
          <a:solidFill>
            <a:srgbClr val="191919"/>
          </a:solidFill>
          <a:latin typeface="IBM Plex Sans" pitchFamily="34" charset="0"/>
        </a:defRPr>
      </a:lvl2pPr>
      <a:lvl3pPr algn="l" rtl="0" eaLnBrk="1" fontAlgn="base" hangingPunct="1">
        <a:lnSpc>
          <a:spcPct val="90000"/>
        </a:lnSpc>
        <a:spcBef>
          <a:spcPct val="0"/>
        </a:spcBef>
        <a:spcAft>
          <a:spcPct val="0"/>
        </a:spcAft>
        <a:defRPr sz="2960">
          <a:solidFill>
            <a:srgbClr val="191919"/>
          </a:solidFill>
          <a:latin typeface="IBM Plex Sans" pitchFamily="34" charset="0"/>
        </a:defRPr>
      </a:lvl3pPr>
      <a:lvl4pPr algn="l" rtl="0" eaLnBrk="1" fontAlgn="base" hangingPunct="1">
        <a:lnSpc>
          <a:spcPct val="90000"/>
        </a:lnSpc>
        <a:spcBef>
          <a:spcPct val="0"/>
        </a:spcBef>
        <a:spcAft>
          <a:spcPct val="0"/>
        </a:spcAft>
        <a:defRPr sz="2960">
          <a:solidFill>
            <a:srgbClr val="191919"/>
          </a:solidFill>
          <a:latin typeface="IBM Plex Sans" pitchFamily="34" charset="0"/>
        </a:defRPr>
      </a:lvl4pPr>
      <a:lvl5pPr algn="l" rtl="0" eaLnBrk="1" fontAlgn="base" hangingPunct="1">
        <a:lnSpc>
          <a:spcPct val="90000"/>
        </a:lnSpc>
        <a:spcBef>
          <a:spcPct val="0"/>
        </a:spcBef>
        <a:spcAft>
          <a:spcPct val="0"/>
        </a:spcAft>
        <a:defRPr sz="2960">
          <a:solidFill>
            <a:srgbClr val="191919"/>
          </a:solidFill>
          <a:latin typeface="IBM Plex Sans" pitchFamily="34" charset="0"/>
        </a:defRPr>
      </a:lvl5pPr>
      <a:lvl6pPr marL="483412" algn="l" rtl="0" eaLnBrk="1" fontAlgn="base" hangingPunct="1">
        <a:lnSpc>
          <a:spcPct val="90000"/>
        </a:lnSpc>
        <a:spcBef>
          <a:spcPct val="0"/>
        </a:spcBef>
        <a:spcAft>
          <a:spcPct val="0"/>
        </a:spcAft>
        <a:defRPr sz="2960">
          <a:solidFill>
            <a:srgbClr val="191919"/>
          </a:solidFill>
          <a:latin typeface="IBM Plex Sans" pitchFamily="34" charset="0"/>
        </a:defRPr>
      </a:lvl6pPr>
      <a:lvl7pPr marL="966828" algn="l" rtl="0" eaLnBrk="1" fontAlgn="base" hangingPunct="1">
        <a:lnSpc>
          <a:spcPct val="90000"/>
        </a:lnSpc>
        <a:spcBef>
          <a:spcPct val="0"/>
        </a:spcBef>
        <a:spcAft>
          <a:spcPct val="0"/>
        </a:spcAft>
        <a:defRPr sz="2960">
          <a:solidFill>
            <a:srgbClr val="191919"/>
          </a:solidFill>
          <a:latin typeface="IBM Plex Sans" pitchFamily="34" charset="0"/>
        </a:defRPr>
      </a:lvl7pPr>
      <a:lvl8pPr marL="1450240" algn="l" rtl="0" eaLnBrk="1" fontAlgn="base" hangingPunct="1">
        <a:lnSpc>
          <a:spcPct val="90000"/>
        </a:lnSpc>
        <a:spcBef>
          <a:spcPct val="0"/>
        </a:spcBef>
        <a:spcAft>
          <a:spcPct val="0"/>
        </a:spcAft>
        <a:defRPr sz="2960">
          <a:solidFill>
            <a:srgbClr val="191919"/>
          </a:solidFill>
          <a:latin typeface="IBM Plex Sans" pitchFamily="34" charset="0"/>
        </a:defRPr>
      </a:lvl8pPr>
      <a:lvl9pPr marL="1933653" algn="l" rtl="0" eaLnBrk="1" fontAlgn="base" hangingPunct="1">
        <a:lnSpc>
          <a:spcPct val="90000"/>
        </a:lnSpc>
        <a:spcBef>
          <a:spcPct val="0"/>
        </a:spcBef>
        <a:spcAft>
          <a:spcPct val="0"/>
        </a:spcAft>
        <a:defRPr sz="2960">
          <a:solidFill>
            <a:srgbClr val="191919"/>
          </a:solidFill>
          <a:latin typeface="IBM Plex Sans" pitchFamily="34" charset="0"/>
        </a:defRPr>
      </a:lvl9pPr>
    </p:titleStyle>
    <p:bodyStyle>
      <a:lvl1pPr marL="0" indent="0" algn="l" rtl="0" eaLnBrk="1" fontAlgn="base" hangingPunct="1">
        <a:lnSpc>
          <a:spcPct val="100000"/>
        </a:lnSpc>
        <a:spcBef>
          <a:spcPts val="1467"/>
        </a:spcBef>
        <a:spcAft>
          <a:spcPct val="0"/>
        </a:spcAft>
        <a:buClr>
          <a:schemeClr val="tx1"/>
        </a:buClr>
        <a:buSzPct val="90000"/>
        <a:buFont typeface="IBM Plex Sans" pitchFamily="2" charset="2"/>
        <a:buNone/>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228597" indent="-231642" algn="l" rtl="0" eaLnBrk="1" fontAlgn="base" hangingPunct="1">
        <a:lnSpc>
          <a:spcPct val="100000"/>
        </a:lnSpc>
        <a:spcBef>
          <a:spcPts val="1467"/>
        </a:spcBef>
        <a:spcAft>
          <a:spcPct val="0"/>
        </a:spcAft>
        <a:buClrTx/>
        <a:buSzPct val="100000"/>
        <a:buFont typeface="IBM Plex Sans" charset="-12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457195" indent="-231642" algn="l" rtl="0" eaLnBrk="1" fontAlgn="base" hangingPunct="1">
        <a:lnSpc>
          <a:spcPct val="100000"/>
        </a:lnSpc>
        <a:spcBef>
          <a:spcPts val="1467"/>
        </a:spcBef>
        <a:spcAft>
          <a:spcPct val="0"/>
        </a:spcAft>
        <a:buClrTx/>
        <a:buSzPct val="100000"/>
        <a:buFont typeface="IBM Plex Sans" panose="020B0604020202020204" pitchFamily="34" charset="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838190" indent="-231642" algn="l" rtl="0" eaLnBrk="1" fontAlgn="base" hangingPunct="1">
        <a:lnSpc>
          <a:spcPct val="100000"/>
        </a:lnSpc>
        <a:spcBef>
          <a:spcPts val="1467"/>
        </a:spcBef>
        <a:spcAft>
          <a:spcPct val="0"/>
        </a:spcAft>
        <a:buClrTx/>
        <a:buSzPct val="100000"/>
        <a:buFont typeface="IBM Plex Sans" charset="-120"/>
        <a:buChar char="–"/>
        <a:tabLst/>
        <a:defRPr sz="1867"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1071020" indent="-231642" algn="l" rtl="0" eaLnBrk="1" fontAlgn="base" hangingPunct="1">
        <a:lnSpc>
          <a:spcPct val="100000"/>
        </a:lnSpc>
        <a:spcBef>
          <a:spcPts val="1467"/>
        </a:spcBef>
        <a:spcAft>
          <a:spcPct val="0"/>
        </a:spcAft>
        <a:buClrTx/>
        <a:buFont typeface="IBM Plex Sans" charset="-12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IBM Plex Sans"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IBM Plex Sans"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IBM Plex Sans"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IBM Plex Sans" charset="0"/>
        </a:defRPr>
      </a:lvl9pPr>
    </p:bodyStyle>
    <p:otherStyle>
      <a:defPPr>
        <a:defRPr lang="en-US"/>
      </a:defPPr>
      <a:lvl1pPr marL="0" algn="l" defTabSz="966828" rtl="0" eaLnBrk="1" latinLnBrk="0" hangingPunct="1">
        <a:defRPr sz="1904" kern="1200">
          <a:solidFill>
            <a:schemeClr val="tx1"/>
          </a:solidFill>
          <a:latin typeface="+mn-lt"/>
          <a:ea typeface="+mn-ea"/>
          <a:cs typeface="+mn-cs"/>
        </a:defRPr>
      </a:lvl1pPr>
      <a:lvl2pPr marL="483412" algn="l" defTabSz="966828" rtl="0" eaLnBrk="1" latinLnBrk="0" hangingPunct="1">
        <a:defRPr sz="1904" kern="1200">
          <a:solidFill>
            <a:schemeClr val="tx1"/>
          </a:solidFill>
          <a:latin typeface="+mn-lt"/>
          <a:ea typeface="+mn-ea"/>
          <a:cs typeface="+mn-cs"/>
        </a:defRPr>
      </a:lvl2pPr>
      <a:lvl3pPr marL="966828" algn="l" defTabSz="966828" rtl="0" eaLnBrk="1" latinLnBrk="0" hangingPunct="1">
        <a:defRPr sz="1904" kern="1200">
          <a:solidFill>
            <a:schemeClr val="tx1"/>
          </a:solidFill>
          <a:latin typeface="+mn-lt"/>
          <a:ea typeface="+mn-ea"/>
          <a:cs typeface="+mn-cs"/>
        </a:defRPr>
      </a:lvl3pPr>
      <a:lvl4pPr marL="1450240" algn="l" defTabSz="966828" rtl="0" eaLnBrk="1" latinLnBrk="0" hangingPunct="1">
        <a:defRPr sz="1904" kern="1200">
          <a:solidFill>
            <a:schemeClr val="tx1"/>
          </a:solidFill>
          <a:latin typeface="+mn-lt"/>
          <a:ea typeface="+mn-ea"/>
          <a:cs typeface="+mn-cs"/>
        </a:defRPr>
      </a:lvl4pPr>
      <a:lvl5pPr marL="1933653" algn="l" defTabSz="966828" rtl="0" eaLnBrk="1" latinLnBrk="0" hangingPunct="1">
        <a:defRPr sz="1904" kern="1200">
          <a:solidFill>
            <a:schemeClr val="tx1"/>
          </a:solidFill>
          <a:latin typeface="+mn-lt"/>
          <a:ea typeface="+mn-ea"/>
          <a:cs typeface="+mn-cs"/>
        </a:defRPr>
      </a:lvl5pPr>
      <a:lvl6pPr marL="2417068" algn="l" defTabSz="966828" rtl="0" eaLnBrk="1" latinLnBrk="0" hangingPunct="1">
        <a:defRPr sz="1904" kern="1200">
          <a:solidFill>
            <a:schemeClr val="tx1"/>
          </a:solidFill>
          <a:latin typeface="+mn-lt"/>
          <a:ea typeface="+mn-ea"/>
          <a:cs typeface="+mn-cs"/>
        </a:defRPr>
      </a:lvl6pPr>
      <a:lvl7pPr marL="2900479" algn="l" defTabSz="966828" rtl="0" eaLnBrk="1" latinLnBrk="0" hangingPunct="1">
        <a:defRPr sz="1904" kern="1200">
          <a:solidFill>
            <a:schemeClr val="tx1"/>
          </a:solidFill>
          <a:latin typeface="+mn-lt"/>
          <a:ea typeface="+mn-ea"/>
          <a:cs typeface="+mn-cs"/>
        </a:defRPr>
      </a:lvl7pPr>
      <a:lvl8pPr marL="3383893" algn="l" defTabSz="966828" rtl="0" eaLnBrk="1" latinLnBrk="0" hangingPunct="1">
        <a:defRPr sz="1904" kern="1200">
          <a:solidFill>
            <a:schemeClr val="tx1"/>
          </a:solidFill>
          <a:latin typeface="+mn-lt"/>
          <a:ea typeface="+mn-ea"/>
          <a:cs typeface="+mn-cs"/>
        </a:defRPr>
      </a:lvl8pPr>
      <a:lvl9pPr marL="3867306" algn="l" defTabSz="966828" rtl="0" eaLnBrk="1" latinLnBrk="0" hangingPunct="1">
        <a:defRPr sz="190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144">
          <p15:clr>
            <a:srgbClr val="F26B43"/>
          </p15:clr>
        </p15:guide>
        <p15:guide id="3" pos="5614">
          <p15:clr>
            <a:srgbClr val="F26B43"/>
          </p15:clr>
        </p15:guide>
        <p15:guide id="4" orient="horz" pos="2832">
          <p15:clr>
            <a:srgbClr val="F26B43"/>
          </p15:clr>
        </p15:guide>
        <p15:guide id="5" orient="horz" pos="3094">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04">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82979" y="256032"/>
            <a:ext cx="5522976" cy="5726176"/>
          </a:xfrm>
          <a:prstGeom prst="rect">
            <a:avLst/>
          </a:prstGeom>
        </p:spPr>
        <p:txBody>
          <a:bodyPr vert="horz" lIns="0" tIns="0" rIns="0" bIns="0" rtlCol="0" anchor="t">
            <a:noAutofit/>
          </a:bodyPr>
          <a:lstStyle/>
          <a:p>
            <a:r>
              <a:rPr lang="en-US" dirty="0"/>
              <a:t>Click to edit Master title style</a:t>
            </a:r>
          </a:p>
        </p:txBody>
      </p:sp>
      <p:sp>
        <p:nvSpPr>
          <p:cNvPr id="5" name="Text Placeholder"/>
          <p:cNvSpPr>
            <a:spLocks noGrp="1"/>
          </p:cNvSpPr>
          <p:nvPr>
            <p:ph type="body" idx="1"/>
          </p:nvPr>
        </p:nvSpPr>
        <p:spPr>
          <a:xfrm>
            <a:off x="6402155" y="256032"/>
            <a:ext cx="5498592" cy="572617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p:cNvSpPr>
            <a:spLocks noGrp="1"/>
          </p:cNvSpPr>
          <p:nvPr>
            <p:ph type="ftr" sz="quarter" idx="3"/>
          </p:nvPr>
        </p:nvSpPr>
        <p:spPr>
          <a:xfrm>
            <a:off x="304889" y="6400801"/>
            <a:ext cx="5486313" cy="222249"/>
          </a:xfrm>
          <a:prstGeom prst="rect">
            <a:avLst/>
          </a:prstGeom>
        </p:spPr>
        <p:txBody>
          <a:bodyPr vert="horz" lIns="0" tIns="0" rIns="0" bIns="0" rtlCol="0" anchor="ctr"/>
          <a:lstStyle>
            <a:lvl1pPr marL="0" marR="0" indent="0" algn="l" defTabSz="914633" rtl="0" eaLnBrk="1" fontAlgn="auto" latinLnBrk="0" hangingPunct="1">
              <a:lnSpc>
                <a:spcPct val="100000"/>
              </a:lnSpc>
              <a:spcBef>
                <a:spcPts val="0"/>
              </a:spcBef>
              <a:spcAft>
                <a:spcPts val="0"/>
              </a:spcAft>
              <a:buClrTx/>
              <a:buSzTx/>
              <a:buFontTx/>
              <a:buNone/>
              <a:tabLst/>
              <a:defRPr sz="800">
                <a:solidFill>
                  <a:srgbClr val="565151"/>
                </a:solidFill>
                <a:latin typeface="IBM Plex Sans" panose="020B0503050203000203" pitchFamily="34" charset="0"/>
              </a:defRPr>
            </a:lvl1pPr>
          </a:lstStyle>
          <a:p>
            <a:r>
              <a:rPr lang="en-US"/>
              <a:t>IBM Consulting / © 2021 IBM Corporation</a:t>
            </a:r>
            <a:endParaRPr lang="en-US" dirty="0"/>
          </a:p>
        </p:txBody>
      </p:sp>
      <p:sp>
        <p:nvSpPr>
          <p:cNvPr id="8" name="Slide Number Placeholder"/>
          <p:cNvSpPr>
            <a:spLocks noGrp="1"/>
          </p:cNvSpPr>
          <p:nvPr>
            <p:ph type="sldNum" sz="quarter" idx="4"/>
          </p:nvPr>
        </p:nvSpPr>
        <p:spPr>
          <a:xfrm>
            <a:off x="9448802" y="6400801"/>
            <a:ext cx="2438309" cy="222249"/>
          </a:xfrm>
          <a:prstGeom prst="rect">
            <a:avLst/>
          </a:prstGeom>
        </p:spPr>
        <p:txBody>
          <a:bodyPr vert="horz" lIns="0" tIns="0" rIns="0" bIns="0" rtlCol="0" anchor="ctr"/>
          <a:lstStyle>
            <a:lvl1pPr algn="r">
              <a:defRPr sz="800">
                <a:solidFill>
                  <a:srgbClr val="565151"/>
                </a:solidFill>
                <a:latin typeface="IBM Plex Sans" panose="020B0503050203000203" pitchFamily="34" charset="0"/>
              </a:defRPr>
            </a:lvl1pPr>
          </a:lstStyle>
          <a:p>
            <a:fld id="{59395FB3-9C97-154F-86B2-7E381B951268}" type="slidenum">
              <a:rPr lang="en-US" smtClean="0"/>
              <a:pPr/>
              <a:t>‹Nº›</a:t>
            </a:fld>
            <a:endParaRPr lang="en-US" dirty="0"/>
          </a:p>
        </p:txBody>
      </p:sp>
      <p:grpSp>
        <p:nvGrpSpPr>
          <p:cNvPr id="51" name="Group 50">
            <a:extLst>
              <a:ext uri="{FF2B5EF4-FFF2-40B4-BE49-F238E27FC236}">
                <a16:creationId xmlns:a16="http://schemas.microsoft.com/office/drawing/2014/main" id="{19B1A41D-B2CB-1649-8756-4C5FF92CE40E}"/>
              </a:ext>
            </a:extLst>
          </p:cNvPr>
          <p:cNvGrpSpPr/>
          <p:nvPr userDrawn="1"/>
        </p:nvGrpSpPr>
        <p:grpSpPr>
          <a:xfrm>
            <a:off x="-146307" y="-147320"/>
            <a:ext cx="12485627" cy="7152640"/>
            <a:chOff x="-109730" y="-110490"/>
            <a:chExt cx="9364220" cy="5364480"/>
          </a:xfrm>
        </p:grpSpPr>
        <p:grpSp>
          <p:nvGrpSpPr>
            <p:cNvPr id="52" name="Group 51">
              <a:extLst>
                <a:ext uri="{FF2B5EF4-FFF2-40B4-BE49-F238E27FC236}">
                  <a16:creationId xmlns:a16="http://schemas.microsoft.com/office/drawing/2014/main" id="{4451EB50-F137-9E44-9E4F-380CDAAEA698}"/>
                </a:ext>
              </a:extLst>
            </p:cNvPr>
            <p:cNvGrpSpPr/>
            <p:nvPr userDrawn="1"/>
          </p:nvGrpSpPr>
          <p:grpSpPr>
            <a:xfrm>
              <a:off x="228600" y="-110490"/>
              <a:ext cx="8686732" cy="91440"/>
              <a:chOff x="228600" y="-110490"/>
              <a:chExt cx="8686732" cy="91440"/>
            </a:xfrm>
          </p:grpSpPr>
          <p:cxnSp>
            <p:nvCxnSpPr>
              <p:cNvPr id="130" name="Straight Connector 129">
                <a:extLst>
                  <a:ext uri="{FF2B5EF4-FFF2-40B4-BE49-F238E27FC236}">
                    <a16:creationId xmlns:a16="http://schemas.microsoft.com/office/drawing/2014/main" id="{271FD0B9-61A5-4F4C-AC96-C0255E559543}"/>
                  </a:ext>
                  <a:ext uri="{C183D7F6-B498-43B3-948B-1728B52AA6E4}">
                    <adec:decorative xmlns:adec="http://schemas.microsoft.com/office/drawing/2017/decorative" val="1"/>
                  </a:ext>
                </a:extLst>
              </p:cNvPr>
              <p:cNvCxnSpPr>
                <a:cxnSpLocks/>
              </p:cNvCxnSpPr>
              <p:nvPr userDrawn="1"/>
            </p:nvCxnSpPr>
            <p:spPr bwMode="auto">
              <a:xfrm rot="5400000" flipH="1">
                <a:off x="182880" y="-647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E6107148-75AD-EE49-B11E-865D39D12A90}"/>
                  </a:ext>
                  <a:ext uri="{C183D7F6-B498-43B3-948B-1728B52AA6E4}">
                    <adec:decorative xmlns:adec="http://schemas.microsoft.com/office/drawing/2017/decorative" val="1"/>
                  </a:ext>
                </a:extLst>
              </p:cNvPr>
              <p:cNvCxnSpPr>
                <a:cxnSpLocks/>
              </p:cNvCxnSpPr>
              <p:nvPr userDrawn="1"/>
            </p:nvCxnSpPr>
            <p:spPr bwMode="auto">
              <a:xfrm rot="5400000" flipH="1">
                <a:off x="2011679" y="-647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CB71BF57-1F3E-CC4F-9151-7F8E16FC2992}"/>
                  </a:ext>
                  <a:ext uri="{C183D7F6-B498-43B3-948B-1728B52AA6E4}">
                    <adec:decorative xmlns:adec="http://schemas.microsoft.com/office/drawing/2017/decorative" val="1"/>
                  </a:ext>
                </a:extLst>
              </p:cNvPr>
              <p:cNvCxnSpPr>
                <a:cxnSpLocks/>
              </p:cNvCxnSpPr>
              <p:nvPr userDrawn="1"/>
            </p:nvCxnSpPr>
            <p:spPr bwMode="auto">
              <a:xfrm rot="5400000" flipH="1">
                <a:off x="2240280" y="-647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A8F50FB-8DC2-6048-AC50-53390FF31E29}"/>
                  </a:ext>
                  <a:ext uri="{C183D7F6-B498-43B3-948B-1728B52AA6E4}">
                    <adec:decorative xmlns:adec="http://schemas.microsoft.com/office/drawing/2017/decorative" val="1"/>
                  </a:ext>
                </a:extLst>
              </p:cNvPr>
              <p:cNvCxnSpPr>
                <a:cxnSpLocks/>
              </p:cNvCxnSpPr>
              <p:nvPr userDrawn="1"/>
            </p:nvCxnSpPr>
            <p:spPr bwMode="auto">
              <a:xfrm rot="5400000" flipH="1">
                <a:off x="2468880" y="-647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DB373C41-DB04-6044-8496-A78985DDF32A}"/>
                  </a:ext>
                  <a:ext uri="{C183D7F6-B498-43B3-948B-1728B52AA6E4}">
                    <adec:decorative xmlns:adec="http://schemas.microsoft.com/office/drawing/2017/decorative" val="1"/>
                  </a:ext>
                </a:extLst>
              </p:cNvPr>
              <p:cNvCxnSpPr>
                <a:cxnSpLocks/>
              </p:cNvCxnSpPr>
              <p:nvPr userDrawn="1"/>
            </p:nvCxnSpPr>
            <p:spPr bwMode="auto">
              <a:xfrm rot="5400000" flipH="1">
                <a:off x="4297680" y="-647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D7E8A4AB-E838-E44D-9C12-6CD3C437D0CA}"/>
                  </a:ext>
                  <a:ext uri="{C183D7F6-B498-43B3-948B-1728B52AA6E4}">
                    <adec:decorative xmlns:adec="http://schemas.microsoft.com/office/drawing/2017/decorative" val="1"/>
                  </a:ext>
                </a:extLst>
              </p:cNvPr>
              <p:cNvCxnSpPr>
                <a:cxnSpLocks/>
              </p:cNvCxnSpPr>
              <p:nvPr userDrawn="1"/>
            </p:nvCxnSpPr>
            <p:spPr bwMode="auto">
              <a:xfrm rot="5400000" flipH="1">
                <a:off x="4526280" y="-647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4D0A70A7-07E7-304F-9EB5-5F0A2D0235A7}"/>
                  </a:ext>
                  <a:ext uri="{C183D7F6-B498-43B3-948B-1728B52AA6E4}">
                    <adec:decorative xmlns:adec="http://schemas.microsoft.com/office/drawing/2017/decorative" val="1"/>
                  </a:ext>
                </a:extLst>
              </p:cNvPr>
              <p:cNvCxnSpPr>
                <a:cxnSpLocks/>
              </p:cNvCxnSpPr>
              <p:nvPr userDrawn="1"/>
            </p:nvCxnSpPr>
            <p:spPr bwMode="auto">
              <a:xfrm rot="5400000" flipH="1">
                <a:off x="4754880" y="-647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DC902DCA-C376-7544-81C3-844B733EDEFC}"/>
                  </a:ext>
                  <a:ext uri="{C183D7F6-B498-43B3-948B-1728B52AA6E4}">
                    <adec:decorative xmlns:adec="http://schemas.microsoft.com/office/drawing/2017/decorative" val="1"/>
                  </a:ext>
                </a:extLst>
              </p:cNvPr>
              <p:cNvCxnSpPr>
                <a:cxnSpLocks/>
              </p:cNvCxnSpPr>
              <p:nvPr userDrawn="1"/>
            </p:nvCxnSpPr>
            <p:spPr bwMode="auto">
              <a:xfrm rot="5400000" flipH="1">
                <a:off x="6583680" y="-647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CAA60782-4CF5-C246-A71C-EEEE65D1FE86}"/>
                  </a:ext>
                  <a:ext uri="{C183D7F6-B498-43B3-948B-1728B52AA6E4}">
                    <adec:decorative xmlns:adec="http://schemas.microsoft.com/office/drawing/2017/decorative" val="1"/>
                  </a:ext>
                </a:extLst>
              </p:cNvPr>
              <p:cNvCxnSpPr>
                <a:cxnSpLocks/>
              </p:cNvCxnSpPr>
              <p:nvPr userDrawn="1"/>
            </p:nvCxnSpPr>
            <p:spPr bwMode="auto">
              <a:xfrm rot="5400000" flipH="1">
                <a:off x="6812280" y="-647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3E9B317D-3046-934B-9E4C-74B336A030CC}"/>
                  </a:ext>
                  <a:ext uri="{C183D7F6-B498-43B3-948B-1728B52AA6E4}">
                    <adec:decorative xmlns:adec="http://schemas.microsoft.com/office/drawing/2017/decorative" val="1"/>
                  </a:ext>
                </a:extLst>
              </p:cNvPr>
              <p:cNvCxnSpPr>
                <a:cxnSpLocks/>
              </p:cNvCxnSpPr>
              <p:nvPr userDrawn="1"/>
            </p:nvCxnSpPr>
            <p:spPr bwMode="auto">
              <a:xfrm rot="5400000" flipH="1">
                <a:off x="7040880" y="-647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3C77ABC9-72A3-664D-AF93-8AD739773CEA}"/>
                  </a:ext>
                  <a:ext uri="{C183D7F6-B498-43B3-948B-1728B52AA6E4}">
                    <adec:decorative xmlns:adec="http://schemas.microsoft.com/office/drawing/2017/decorative" val="1"/>
                  </a:ext>
                </a:extLst>
              </p:cNvPr>
              <p:cNvCxnSpPr>
                <a:cxnSpLocks/>
              </p:cNvCxnSpPr>
              <p:nvPr userDrawn="1"/>
            </p:nvCxnSpPr>
            <p:spPr bwMode="auto">
              <a:xfrm rot="5400000" flipH="1">
                <a:off x="8869612" y="-647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53" name="Group 52">
              <a:extLst>
                <a:ext uri="{FF2B5EF4-FFF2-40B4-BE49-F238E27FC236}">
                  <a16:creationId xmlns:a16="http://schemas.microsoft.com/office/drawing/2014/main" id="{30AA4DBA-AA39-5F4F-B5C0-7D7C656D219A}"/>
                </a:ext>
              </a:extLst>
            </p:cNvPr>
            <p:cNvGrpSpPr/>
            <p:nvPr userDrawn="1"/>
          </p:nvGrpSpPr>
          <p:grpSpPr>
            <a:xfrm>
              <a:off x="228600" y="5162550"/>
              <a:ext cx="8686732" cy="91440"/>
              <a:chOff x="228600" y="5162550"/>
              <a:chExt cx="8686732" cy="91440"/>
            </a:xfrm>
          </p:grpSpPr>
          <p:cxnSp>
            <p:nvCxnSpPr>
              <p:cNvPr id="119" name="Straight Connector 118">
                <a:extLst>
                  <a:ext uri="{FF2B5EF4-FFF2-40B4-BE49-F238E27FC236}">
                    <a16:creationId xmlns:a16="http://schemas.microsoft.com/office/drawing/2014/main" id="{7B5C2B3F-B171-F845-A7EA-5CB0EB9CC8BE}"/>
                  </a:ext>
                  <a:ext uri="{C183D7F6-B498-43B3-948B-1728B52AA6E4}">
                    <adec:decorative xmlns:adec="http://schemas.microsoft.com/office/drawing/2017/decorative" val="1"/>
                  </a:ext>
                </a:extLst>
              </p:cNvPr>
              <p:cNvCxnSpPr>
                <a:cxnSpLocks/>
              </p:cNvCxnSpPr>
              <p:nvPr userDrawn="1"/>
            </p:nvCxnSpPr>
            <p:spPr bwMode="auto">
              <a:xfrm rot="5400000" flipH="1">
                <a:off x="182880" y="52082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CCD78E4D-BEE7-7F4A-ACA7-379193D3E8BF}"/>
                  </a:ext>
                  <a:ext uri="{C183D7F6-B498-43B3-948B-1728B52AA6E4}">
                    <adec:decorative xmlns:adec="http://schemas.microsoft.com/office/drawing/2017/decorative" val="1"/>
                  </a:ext>
                </a:extLst>
              </p:cNvPr>
              <p:cNvCxnSpPr>
                <a:cxnSpLocks/>
              </p:cNvCxnSpPr>
              <p:nvPr userDrawn="1"/>
            </p:nvCxnSpPr>
            <p:spPr bwMode="auto">
              <a:xfrm rot="5400000" flipH="1">
                <a:off x="2011680" y="52082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02553098-F52B-8442-A819-DC6EF31DED9E}"/>
                  </a:ext>
                  <a:ext uri="{C183D7F6-B498-43B3-948B-1728B52AA6E4}">
                    <adec:decorative xmlns:adec="http://schemas.microsoft.com/office/drawing/2017/decorative" val="1"/>
                  </a:ext>
                </a:extLst>
              </p:cNvPr>
              <p:cNvCxnSpPr>
                <a:cxnSpLocks/>
              </p:cNvCxnSpPr>
              <p:nvPr userDrawn="1"/>
            </p:nvCxnSpPr>
            <p:spPr bwMode="auto">
              <a:xfrm rot="5400000" flipH="1">
                <a:off x="2240280" y="52082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C534C3F3-6FD1-BF4D-BA0A-831C6923635F}"/>
                  </a:ext>
                  <a:ext uri="{C183D7F6-B498-43B3-948B-1728B52AA6E4}">
                    <adec:decorative xmlns:adec="http://schemas.microsoft.com/office/drawing/2017/decorative" val="1"/>
                  </a:ext>
                </a:extLst>
              </p:cNvPr>
              <p:cNvCxnSpPr>
                <a:cxnSpLocks/>
              </p:cNvCxnSpPr>
              <p:nvPr userDrawn="1"/>
            </p:nvCxnSpPr>
            <p:spPr bwMode="auto">
              <a:xfrm rot="5400000" flipH="1">
                <a:off x="2468880" y="52082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5810EA8C-3133-3446-A498-A3FD32F30889}"/>
                  </a:ext>
                  <a:ext uri="{C183D7F6-B498-43B3-948B-1728B52AA6E4}">
                    <adec:decorative xmlns:adec="http://schemas.microsoft.com/office/drawing/2017/decorative" val="1"/>
                  </a:ext>
                </a:extLst>
              </p:cNvPr>
              <p:cNvCxnSpPr>
                <a:cxnSpLocks/>
              </p:cNvCxnSpPr>
              <p:nvPr userDrawn="1"/>
            </p:nvCxnSpPr>
            <p:spPr bwMode="auto">
              <a:xfrm rot="5400000" flipH="1">
                <a:off x="4297680" y="52082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2A4A5E51-4322-B84B-B596-5226669584AB}"/>
                  </a:ext>
                  <a:ext uri="{C183D7F6-B498-43B3-948B-1728B52AA6E4}">
                    <adec:decorative xmlns:adec="http://schemas.microsoft.com/office/drawing/2017/decorative" val="1"/>
                  </a:ext>
                </a:extLst>
              </p:cNvPr>
              <p:cNvCxnSpPr>
                <a:cxnSpLocks/>
              </p:cNvCxnSpPr>
              <p:nvPr userDrawn="1"/>
            </p:nvCxnSpPr>
            <p:spPr bwMode="auto">
              <a:xfrm rot="5400000" flipH="1">
                <a:off x="4526280" y="52082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B97E0322-DFA2-004C-A729-84A2B9575000}"/>
                  </a:ext>
                  <a:ext uri="{C183D7F6-B498-43B3-948B-1728B52AA6E4}">
                    <adec:decorative xmlns:adec="http://schemas.microsoft.com/office/drawing/2017/decorative" val="1"/>
                  </a:ext>
                </a:extLst>
              </p:cNvPr>
              <p:cNvCxnSpPr>
                <a:cxnSpLocks/>
              </p:cNvCxnSpPr>
              <p:nvPr userDrawn="1"/>
            </p:nvCxnSpPr>
            <p:spPr bwMode="auto">
              <a:xfrm rot="5400000" flipH="1">
                <a:off x="4754880" y="52082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DD0F345F-F831-364A-8913-0E4DC5C23FC0}"/>
                  </a:ext>
                  <a:ext uri="{C183D7F6-B498-43B3-948B-1728B52AA6E4}">
                    <adec:decorative xmlns:adec="http://schemas.microsoft.com/office/drawing/2017/decorative" val="1"/>
                  </a:ext>
                </a:extLst>
              </p:cNvPr>
              <p:cNvCxnSpPr>
                <a:cxnSpLocks/>
              </p:cNvCxnSpPr>
              <p:nvPr userDrawn="1"/>
            </p:nvCxnSpPr>
            <p:spPr bwMode="auto">
              <a:xfrm rot="5400000" flipH="1">
                <a:off x="6583680" y="52082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100FFEC5-6C0E-764B-B8A8-2372F90F7BC7}"/>
                  </a:ext>
                  <a:ext uri="{C183D7F6-B498-43B3-948B-1728B52AA6E4}">
                    <adec:decorative xmlns:adec="http://schemas.microsoft.com/office/drawing/2017/decorative" val="1"/>
                  </a:ext>
                </a:extLst>
              </p:cNvPr>
              <p:cNvCxnSpPr>
                <a:cxnSpLocks/>
              </p:cNvCxnSpPr>
              <p:nvPr userDrawn="1"/>
            </p:nvCxnSpPr>
            <p:spPr bwMode="auto">
              <a:xfrm rot="5400000" flipH="1">
                <a:off x="6812280" y="52082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63028BE-F375-8445-9F35-905114213BCF}"/>
                  </a:ext>
                  <a:ext uri="{C183D7F6-B498-43B3-948B-1728B52AA6E4}">
                    <adec:decorative xmlns:adec="http://schemas.microsoft.com/office/drawing/2017/decorative" val="1"/>
                  </a:ext>
                </a:extLst>
              </p:cNvPr>
              <p:cNvCxnSpPr>
                <a:cxnSpLocks/>
              </p:cNvCxnSpPr>
              <p:nvPr userDrawn="1"/>
            </p:nvCxnSpPr>
            <p:spPr bwMode="auto">
              <a:xfrm rot="5400000" flipH="1">
                <a:off x="7040880" y="52082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EA3AB940-449C-2544-8B75-8E490125B2BA}"/>
                  </a:ext>
                  <a:ext uri="{C183D7F6-B498-43B3-948B-1728B52AA6E4}">
                    <adec:decorative xmlns:adec="http://schemas.microsoft.com/office/drawing/2017/decorative" val="1"/>
                  </a:ext>
                </a:extLst>
              </p:cNvPr>
              <p:cNvCxnSpPr>
                <a:cxnSpLocks/>
              </p:cNvCxnSpPr>
              <p:nvPr userDrawn="1"/>
            </p:nvCxnSpPr>
            <p:spPr bwMode="auto">
              <a:xfrm rot="5400000" flipH="1">
                <a:off x="8869612" y="520827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2BFDE439-3FBE-2F41-B861-631CED859477}"/>
                </a:ext>
              </a:extLst>
            </p:cNvPr>
            <p:cNvGrpSpPr/>
            <p:nvPr userDrawn="1"/>
          </p:nvGrpSpPr>
          <p:grpSpPr>
            <a:xfrm>
              <a:off x="-109730" y="231394"/>
              <a:ext cx="91440" cy="4680331"/>
              <a:chOff x="-109730" y="231394"/>
              <a:chExt cx="91440" cy="4680331"/>
            </a:xfrm>
          </p:grpSpPr>
          <p:cxnSp>
            <p:nvCxnSpPr>
              <p:cNvPr id="110" name="Straight Connector 109">
                <a:extLst>
                  <a:ext uri="{FF2B5EF4-FFF2-40B4-BE49-F238E27FC236}">
                    <a16:creationId xmlns:a16="http://schemas.microsoft.com/office/drawing/2014/main" id="{FB78FD22-E5D7-E54A-B6E9-7255F4B2700E}"/>
                  </a:ext>
                  <a:ext uri="{C183D7F6-B498-43B3-948B-1728B52AA6E4}">
                    <adec:decorative xmlns:adec="http://schemas.microsoft.com/office/drawing/2017/decorative" val="1"/>
                  </a:ext>
                </a:extLst>
              </p:cNvPr>
              <p:cNvCxnSpPr>
                <a:cxnSpLocks/>
              </p:cNvCxnSpPr>
              <p:nvPr userDrawn="1"/>
            </p:nvCxnSpPr>
            <p:spPr bwMode="auto">
              <a:xfrm flipH="1">
                <a:off x="-109730" y="639699"/>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BB23195B-37D8-F94C-AE85-1D3A6FC13FC6}"/>
                  </a:ext>
                  <a:ext uri="{C183D7F6-B498-43B3-948B-1728B52AA6E4}">
                    <adec:decorative xmlns:adec="http://schemas.microsoft.com/office/drawing/2017/decorative" val="1"/>
                  </a:ext>
                </a:extLst>
              </p:cNvPr>
              <p:cNvCxnSpPr>
                <a:cxnSpLocks/>
              </p:cNvCxnSpPr>
              <p:nvPr userDrawn="1"/>
            </p:nvCxnSpPr>
            <p:spPr bwMode="auto">
              <a:xfrm flipH="1">
                <a:off x="-109730" y="1286129"/>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BE21B164-B17E-694B-B2D8-6F668C59F67A}"/>
                  </a:ext>
                  <a:ext uri="{C183D7F6-B498-43B3-948B-1728B52AA6E4}">
                    <adec:decorative xmlns:adec="http://schemas.microsoft.com/office/drawing/2017/decorative" val="1"/>
                  </a:ext>
                </a:extLst>
              </p:cNvPr>
              <p:cNvCxnSpPr>
                <a:cxnSpLocks/>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D766CA17-CDDC-6748-9D49-6F45A7404D48}"/>
                  </a:ext>
                  <a:ext uri="{C183D7F6-B498-43B3-948B-1728B52AA6E4}">
                    <adec:decorative xmlns:adec="http://schemas.microsoft.com/office/drawing/2017/decorative" val="1"/>
                  </a:ext>
                </a:extLst>
              </p:cNvPr>
              <p:cNvCxnSpPr>
                <a:cxnSpLocks/>
              </p:cNvCxnSpPr>
              <p:nvPr userDrawn="1"/>
            </p:nvCxnSpPr>
            <p:spPr bwMode="auto">
              <a:xfrm flipH="1">
                <a:off x="-109730" y="2567815"/>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4381FB30-18CC-B04B-9292-42A0C21BE151}"/>
                  </a:ext>
                  <a:ext uri="{C183D7F6-B498-43B3-948B-1728B52AA6E4}">
                    <adec:decorative xmlns:adec="http://schemas.microsoft.com/office/drawing/2017/decorative" val="1"/>
                  </a:ext>
                </a:extLst>
              </p:cNvPr>
              <p:cNvCxnSpPr>
                <a:cxnSpLocks/>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3037F96D-890C-2D4E-BA83-1C9CF2E91075}"/>
                  </a:ext>
                  <a:ext uri="{C183D7F6-B498-43B3-948B-1728B52AA6E4}">
                    <adec:decorative xmlns:adec="http://schemas.microsoft.com/office/drawing/2017/decorative" val="1"/>
                  </a:ext>
                </a:extLst>
              </p:cNvPr>
              <p:cNvCxnSpPr>
                <a:cxnSpLocks/>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291DA489-5609-1F49-B8B8-25FC0E5C41E2}"/>
                  </a:ext>
                  <a:ext uri="{C183D7F6-B498-43B3-948B-1728B52AA6E4}">
                    <adec:decorative xmlns:adec="http://schemas.microsoft.com/office/drawing/2017/decorative" val="1"/>
                  </a:ext>
                </a:extLst>
              </p:cNvPr>
              <p:cNvCxnSpPr>
                <a:cxnSpLocks/>
              </p:cNvCxnSpPr>
              <p:nvPr userDrawn="1"/>
            </p:nvCxnSpPr>
            <p:spPr bwMode="auto">
              <a:xfrm flipH="1">
                <a:off x="-109730" y="4491101"/>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A011407C-D644-DE45-8C08-76DA12582A04}"/>
                  </a:ext>
                  <a:ext uri="{C183D7F6-B498-43B3-948B-1728B52AA6E4}">
                    <adec:decorative xmlns:adec="http://schemas.microsoft.com/office/drawing/2017/decorative" val="1"/>
                  </a:ext>
                </a:extLst>
              </p:cNvPr>
              <p:cNvCxnSpPr>
                <a:cxnSpLocks/>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65ECCA52-1FA7-5743-8934-88777D2D062D}"/>
                  </a:ext>
                  <a:ext uri="{C183D7F6-B498-43B3-948B-1728B52AA6E4}">
                    <adec:decorative xmlns:adec="http://schemas.microsoft.com/office/drawing/2017/decorative" val="1"/>
                  </a:ext>
                </a:extLst>
              </p:cNvPr>
              <p:cNvCxnSpPr>
                <a:cxnSpLocks/>
              </p:cNvCxnSpPr>
              <p:nvPr userDrawn="1"/>
            </p:nvCxnSpPr>
            <p:spPr bwMode="auto">
              <a:xfrm flipH="1">
                <a:off x="-109730" y="4911725"/>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55" name="Group 54">
              <a:extLst>
                <a:ext uri="{FF2B5EF4-FFF2-40B4-BE49-F238E27FC236}">
                  <a16:creationId xmlns:a16="http://schemas.microsoft.com/office/drawing/2014/main" id="{B1ABFD00-8052-2D49-8002-B42EC125B8D9}"/>
                </a:ext>
              </a:extLst>
            </p:cNvPr>
            <p:cNvGrpSpPr/>
            <p:nvPr userDrawn="1"/>
          </p:nvGrpSpPr>
          <p:grpSpPr>
            <a:xfrm>
              <a:off x="9163050" y="231394"/>
              <a:ext cx="91440" cy="4680331"/>
              <a:chOff x="9163050" y="231394"/>
              <a:chExt cx="91440" cy="4680331"/>
            </a:xfrm>
          </p:grpSpPr>
          <p:cxnSp>
            <p:nvCxnSpPr>
              <p:cNvPr id="56" name="Straight Connector 55">
                <a:extLst>
                  <a:ext uri="{FF2B5EF4-FFF2-40B4-BE49-F238E27FC236}">
                    <a16:creationId xmlns:a16="http://schemas.microsoft.com/office/drawing/2014/main" id="{D32A0581-9D02-F643-942E-F3AEE4E7CD01}"/>
                  </a:ext>
                  <a:ext uri="{C183D7F6-B498-43B3-948B-1728B52AA6E4}">
                    <adec:decorative xmlns:adec="http://schemas.microsoft.com/office/drawing/2017/decorative" val="1"/>
                  </a:ext>
                </a:extLst>
              </p:cNvPr>
              <p:cNvCxnSpPr>
                <a:cxnSpLocks/>
              </p:cNvCxnSpPr>
              <p:nvPr userDrawn="1"/>
            </p:nvCxnSpPr>
            <p:spPr bwMode="auto">
              <a:xfrm flipH="1">
                <a:off x="9163050" y="639699"/>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F8BBBE0B-8765-5D41-ACA0-6CEA6BAC8E48}"/>
                  </a:ext>
                  <a:ext uri="{C183D7F6-B498-43B3-948B-1728B52AA6E4}">
                    <adec:decorative xmlns:adec="http://schemas.microsoft.com/office/drawing/2017/decorative" val="1"/>
                  </a:ext>
                </a:extLst>
              </p:cNvPr>
              <p:cNvCxnSpPr>
                <a:cxnSpLocks/>
              </p:cNvCxnSpPr>
              <p:nvPr userDrawn="1"/>
            </p:nvCxnSpPr>
            <p:spPr bwMode="auto">
              <a:xfrm flipH="1">
                <a:off x="9163050" y="1286129"/>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CE73C065-18B3-0844-9D58-EFB981726F32}"/>
                  </a:ext>
                  <a:ext uri="{C183D7F6-B498-43B3-948B-1728B52AA6E4}">
                    <adec:decorative xmlns:adec="http://schemas.microsoft.com/office/drawing/2017/decorative" val="1"/>
                  </a:ext>
                </a:extLst>
              </p:cNvPr>
              <p:cNvCxnSpPr>
                <a:cxnSpLocks/>
              </p:cNvCxnSpPr>
              <p:nvPr userDrawn="1"/>
            </p:nvCxnSpPr>
            <p:spPr bwMode="auto">
              <a:xfrm flipH="1">
                <a:off x="916305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A9FA9E8C-ABA4-5B45-9E88-68FF81BF6EBB}"/>
                  </a:ext>
                  <a:ext uri="{C183D7F6-B498-43B3-948B-1728B52AA6E4}">
                    <adec:decorative xmlns:adec="http://schemas.microsoft.com/office/drawing/2017/decorative" val="1"/>
                  </a:ext>
                </a:extLst>
              </p:cNvPr>
              <p:cNvCxnSpPr>
                <a:cxnSpLocks/>
              </p:cNvCxnSpPr>
              <p:nvPr userDrawn="1"/>
            </p:nvCxnSpPr>
            <p:spPr bwMode="auto">
              <a:xfrm flipH="1">
                <a:off x="9163050" y="2567815"/>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AF2724A2-0A9F-7049-8525-444FE661800F}"/>
                  </a:ext>
                  <a:ext uri="{C183D7F6-B498-43B3-948B-1728B52AA6E4}">
                    <adec:decorative xmlns:adec="http://schemas.microsoft.com/office/drawing/2017/decorative" val="1"/>
                  </a:ext>
                </a:extLst>
              </p:cNvPr>
              <p:cNvCxnSpPr>
                <a:cxnSpLocks/>
              </p:cNvCxnSpPr>
              <p:nvPr userDrawn="1"/>
            </p:nvCxnSpPr>
            <p:spPr bwMode="auto">
              <a:xfrm flipH="1">
                <a:off x="916305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44E038B9-C2A1-2747-8421-86CEACB0D886}"/>
                  </a:ext>
                  <a:ext uri="{C183D7F6-B498-43B3-948B-1728B52AA6E4}">
                    <adec:decorative xmlns:adec="http://schemas.microsoft.com/office/drawing/2017/decorative" val="1"/>
                  </a:ext>
                </a:extLst>
              </p:cNvPr>
              <p:cNvCxnSpPr>
                <a:cxnSpLocks/>
              </p:cNvCxnSpPr>
              <p:nvPr userDrawn="1"/>
            </p:nvCxnSpPr>
            <p:spPr bwMode="auto">
              <a:xfrm flipH="1">
                <a:off x="916305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6BE5BF4E-DBA9-EE47-B931-C8007BA42381}"/>
                  </a:ext>
                  <a:ext uri="{C183D7F6-B498-43B3-948B-1728B52AA6E4}">
                    <adec:decorative xmlns:adec="http://schemas.microsoft.com/office/drawing/2017/decorative" val="1"/>
                  </a:ext>
                </a:extLst>
              </p:cNvPr>
              <p:cNvCxnSpPr>
                <a:cxnSpLocks/>
              </p:cNvCxnSpPr>
              <p:nvPr userDrawn="1"/>
            </p:nvCxnSpPr>
            <p:spPr bwMode="auto">
              <a:xfrm flipH="1">
                <a:off x="9163050" y="4491101"/>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4C9E3396-F815-174B-8640-75874B469281}"/>
                  </a:ext>
                  <a:ext uri="{C183D7F6-B498-43B3-948B-1728B52AA6E4}">
                    <adec:decorative xmlns:adec="http://schemas.microsoft.com/office/drawing/2017/decorative" val="1"/>
                  </a:ext>
                </a:extLst>
              </p:cNvPr>
              <p:cNvCxnSpPr>
                <a:cxnSpLocks/>
              </p:cNvCxnSpPr>
              <p:nvPr userDrawn="1"/>
            </p:nvCxnSpPr>
            <p:spPr bwMode="auto">
              <a:xfrm flipH="1">
                <a:off x="916305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22E19146-5BAA-C645-90A5-C6933F0B3CFE}"/>
                  </a:ext>
                  <a:ext uri="{C183D7F6-B498-43B3-948B-1728B52AA6E4}">
                    <adec:decorative xmlns:adec="http://schemas.microsoft.com/office/drawing/2017/decorative" val="1"/>
                  </a:ext>
                </a:extLst>
              </p:cNvPr>
              <p:cNvCxnSpPr>
                <a:cxnSpLocks/>
              </p:cNvCxnSpPr>
              <p:nvPr userDrawn="1"/>
            </p:nvCxnSpPr>
            <p:spPr bwMode="auto">
              <a:xfrm flipH="1">
                <a:off x="9163050" y="4911725"/>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286564215"/>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 id="2147483786" r:id="rId30"/>
    <p:sldLayoutId id="2147483787" r:id="rId31"/>
    <p:sldLayoutId id="2147483788" r:id="rId32"/>
  </p:sldLayoutIdLst>
  <p:hf hdr="0" dt="0"/>
  <p:txStyles>
    <p:titleStyle>
      <a:lvl1pPr algn="l" rtl="0" eaLnBrk="1" fontAlgn="base" hangingPunct="1">
        <a:lnSpc>
          <a:spcPct val="90000"/>
        </a:lnSpc>
        <a:spcBef>
          <a:spcPct val="0"/>
        </a:spcBef>
        <a:spcAft>
          <a:spcPct val="0"/>
        </a:spcAft>
        <a:defRPr sz="3200" b="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algn="l" rtl="0" eaLnBrk="1" fontAlgn="base" hangingPunct="1">
        <a:lnSpc>
          <a:spcPct val="90000"/>
        </a:lnSpc>
        <a:spcBef>
          <a:spcPct val="0"/>
        </a:spcBef>
        <a:spcAft>
          <a:spcPct val="0"/>
        </a:spcAft>
        <a:defRPr sz="2960">
          <a:solidFill>
            <a:srgbClr val="191919"/>
          </a:solidFill>
          <a:latin typeface="IBM Plex Sans" pitchFamily="34" charset="0"/>
        </a:defRPr>
      </a:lvl2pPr>
      <a:lvl3pPr algn="l" rtl="0" eaLnBrk="1" fontAlgn="base" hangingPunct="1">
        <a:lnSpc>
          <a:spcPct val="90000"/>
        </a:lnSpc>
        <a:spcBef>
          <a:spcPct val="0"/>
        </a:spcBef>
        <a:spcAft>
          <a:spcPct val="0"/>
        </a:spcAft>
        <a:defRPr sz="2960">
          <a:solidFill>
            <a:srgbClr val="191919"/>
          </a:solidFill>
          <a:latin typeface="IBM Plex Sans" pitchFamily="34" charset="0"/>
        </a:defRPr>
      </a:lvl3pPr>
      <a:lvl4pPr algn="l" rtl="0" eaLnBrk="1" fontAlgn="base" hangingPunct="1">
        <a:lnSpc>
          <a:spcPct val="90000"/>
        </a:lnSpc>
        <a:spcBef>
          <a:spcPct val="0"/>
        </a:spcBef>
        <a:spcAft>
          <a:spcPct val="0"/>
        </a:spcAft>
        <a:defRPr sz="2960">
          <a:solidFill>
            <a:srgbClr val="191919"/>
          </a:solidFill>
          <a:latin typeface="IBM Plex Sans" pitchFamily="34" charset="0"/>
        </a:defRPr>
      </a:lvl4pPr>
      <a:lvl5pPr algn="l" rtl="0" eaLnBrk="1" fontAlgn="base" hangingPunct="1">
        <a:lnSpc>
          <a:spcPct val="90000"/>
        </a:lnSpc>
        <a:spcBef>
          <a:spcPct val="0"/>
        </a:spcBef>
        <a:spcAft>
          <a:spcPct val="0"/>
        </a:spcAft>
        <a:defRPr sz="2960">
          <a:solidFill>
            <a:srgbClr val="191919"/>
          </a:solidFill>
          <a:latin typeface="IBM Plex Sans" pitchFamily="34" charset="0"/>
        </a:defRPr>
      </a:lvl5pPr>
      <a:lvl6pPr marL="483412" algn="l" rtl="0" eaLnBrk="1" fontAlgn="base" hangingPunct="1">
        <a:lnSpc>
          <a:spcPct val="90000"/>
        </a:lnSpc>
        <a:spcBef>
          <a:spcPct val="0"/>
        </a:spcBef>
        <a:spcAft>
          <a:spcPct val="0"/>
        </a:spcAft>
        <a:defRPr sz="2960">
          <a:solidFill>
            <a:srgbClr val="191919"/>
          </a:solidFill>
          <a:latin typeface="IBM Plex Sans" pitchFamily="34" charset="0"/>
        </a:defRPr>
      </a:lvl6pPr>
      <a:lvl7pPr marL="966828" algn="l" rtl="0" eaLnBrk="1" fontAlgn="base" hangingPunct="1">
        <a:lnSpc>
          <a:spcPct val="90000"/>
        </a:lnSpc>
        <a:spcBef>
          <a:spcPct val="0"/>
        </a:spcBef>
        <a:spcAft>
          <a:spcPct val="0"/>
        </a:spcAft>
        <a:defRPr sz="2960">
          <a:solidFill>
            <a:srgbClr val="191919"/>
          </a:solidFill>
          <a:latin typeface="IBM Plex Sans" pitchFamily="34" charset="0"/>
        </a:defRPr>
      </a:lvl7pPr>
      <a:lvl8pPr marL="1450240" algn="l" rtl="0" eaLnBrk="1" fontAlgn="base" hangingPunct="1">
        <a:lnSpc>
          <a:spcPct val="90000"/>
        </a:lnSpc>
        <a:spcBef>
          <a:spcPct val="0"/>
        </a:spcBef>
        <a:spcAft>
          <a:spcPct val="0"/>
        </a:spcAft>
        <a:defRPr sz="2960">
          <a:solidFill>
            <a:srgbClr val="191919"/>
          </a:solidFill>
          <a:latin typeface="IBM Plex Sans" pitchFamily="34" charset="0"/>
        </a:defRPr>
      </a:lvl8pPr>
      <a:lvl9pPr marL="1933653" algn="l" rtl="0" eaLnBrk="1" fontAlgn="base" hangingPunct="1">
        <a:lnSpc>
          <a:spcPct val="90000"/>
        </a:lnSpc>
        <a:spcBef>
          <a:spcPct val="0"/>
        </a:spcBef>
        <a:spcAft>
          <a:spcPct val="0"/>
        </a:spcAft>
        <a:defRPr sz="2960">
          <a:solidFill>
            <a:srgbClr val="191919"/>
          </a:solidFill>
          <a:latin typeface="IBM Plex Sans" pitchFamily="34" charset="0"/>
        </a:defRPr>
      </a:lvl9pPr>
    </p:titleStyle>
    <p:bodyStyle>
      <a:lvl1pPr marL="0" indent="0" algn="l" rtl="0" eaLnBrk="1" fontAlgn="base" hangingPunct="1">
        <a:lnSpc>
          <a:spcPct val="100000"/>
        </a:lnSpc>
        <a:spcBef>
          <a:spcPts val="1467"/>
        </a:spcBef>
        <a:spcAft>
          <a:spcPct val="0"/>
        </a:spcAft>
        <a:buClr>
          <a:schemeClr val="tx1"/>
        </a:buClr>
        <a:buSzPct val="90000"/>
        <a:buFont typeface="IBM Plex Sans" pitchFamily="2" charset="2"/>
        <a:buNone/>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228597" indent="-231642" algn="l" rtl="0" eaLnBrk="1" fontAlgn="base" hangingPunct="1">
        <a:lnSpc>
          <a:spcPct val="100000"/>
        </a:lnSpc>
        <a:spcBef>
          <a:spcPts val="1467"/>
        </a:spcBef>
        <a:spcAft>
          <a:spcPct val="0"/>
        </a:spcAft>
        <a:buClrTx/>
        <a:buSzPct val="100000"/>
        <a:buFont typeface="IBM Plex Sans" charset="-12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457195" indent="-231642" algn="l" rtl="0" eaLnBrk="1" fontAlgn="base" hangingPunct="1">
        <a:lnSpc>
          <a:spcPct val="100000"/>
        </a:lnSpc>
        <a:spcBef>
          <a:spcPts val="1467"/>
        </a:spcBef>
        <a:spcAft>
          <a:spcPct val="0"/>
        </a:spcAft>
        <a:buClrTx/>
        <a:buSzPct val="100000"/>
        <a:buFont typeface="IBM Plex Sans" panose="020B0604020202020204" pitchFamily="34" charset="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838190" indent="-231642" algn="l" rtl="0" eaLnBrk="1" fontAlgn="base" hangingPunct="1">
        <a:lnSpc>
          <a:spcPct val="100000"/>
        </a:lnSpc>
        <a:spcBef>
          <a:spcPts val="1467"/>
        </a:spcBef>
        <a:spcAft>
          <a:spcPct val="0"/>
        </a:spcAft>
        <a:buClrTx/>
        <a:buSzPct val="100000"/>
        <a:buFont typeface="IBM Plex Sans" charset="-120"/>
        <a:buChar char="–"/>
        <a:tabLst/>
        <a:defRPr sz="1867"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1071020" indent="-231642" algn="l" rtl="0" eaLnBrk="1" fontAlgn="base" hangingPunct="1">
        <a:lnSpc>
          <a:spcPct val="100000"/>
        </a:lnSpc>
        <a:spcBef>
          <a:spcPts val="1467"/>
        </a:spcBef>
        <a:spcAft>
          <a:spcPct val="0"/>
        </a:spcAft>
        <a:buClrTx/>
        <a:buFont typeface="IBM Plex Sans" charset="-12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IBM Plex Sans"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IBM Plex Sans"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IBM Plex Sans"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IBM Plex Sans" charset="0"/>
        </a:defRPr>
      </a:lvl9pPr>
    </p:bodyStyle>
    <p:otherStyle>
      <a:defPPr>
        <a:defRPr lang="en-US"/>
      </a:defPPr>
      <a:lvl1pPr marL="0" algn="l" defTabSz="966828" rtl="0" eaLnBrk="1" latinLnBrk="0" hangingPunct="1">
        <a:defRPr sz="1904" kern="1200">
          <a:solidFill>
            <a:schemeClr val="tx1"/>
          </a:solidFill>
          <a:latin typeface="+mn-lt"/>
          <a:ea typeface="+mn-ea"/>
          <a:cs typeface="+mn-cs"/>
        </a:defRPr>
      </a:lvl1pPr>
      <a:lvl2pPr marL="483412" algn="l" defTabSz="966828" rtl="0" eaLnBrk="1" latinLnBrk="0" hangingPunct="1">
        <a:defRPr sz="1904" kern="1200">
          <a:solidFill>
            <a:schemeClr val="tx1"/>
          </a:solidFill>
          <a:latin typeface="+mn-lt"/>
          <a:ea typeface="+mn-ea"/>
          <a:cs typeface="+mn-cs"/>
        </a:defRPr>
      </a:lvl2pPr>
      <a:lvl3pPr marL="966828" algn="l" defTabSz="966828" rtl="0" eaLnBrk="1" latinLnBrk="0" hangingPunct="1">
        <a:defRPr sz="1904" kern="1200">
          <a:solidFill>
            <a:schemeClr val="tx1"/>
          </a:solidFill>
          <a:latin typeface="+mn-lt"/>
          <a:ea typeface="+mn-ea"/>
          <a:cs typeface="+mn-cs"/>
        </a:defRPr>
      </a:lvl3pPr>
      <a:lvl4pPr marL="1450240" algn="l" defTabSz="966828" rtl="0" eaLnBrk="1" latinLnBrk="0" hangingPunct="1">
        <a:defRPr sz="1904" kern="1200">
          <a:solidFill>
            <a:schemeClr val="tx1"/>
          </a:solidFill>
          <a:latin typeface="+mn-lt"/>
          <a:ea typeface="+mn-ea"/>
          <a:cs typeface="+mn-cs"/>
        </a:defRPr>
      </a:lvl4pPr>
      <a:lvl5pPr marL="1933653" algn="l" defTabSz="966828" rtl="0" eaLnBrk="1" latinLnBrk="0" hangingPunct="1">
        <a:defRPr sz="1904" kern="1200">
          <a:solidFill>
            <a:schemeClr val="tx1"/>
          </a:solidFill>
          <a:latin typeface="+mn-lt"/>
          <a:ea typeface="+mn-ea"/>
          <a:cs typeface="+mn-cs"/>
        </a:defRPr>
      </a:lvl5pPr>
      <a:lvl6pPr marL="2417068" algn="l" defTabSz="966828" rtl="0" eaLnBrk="1" latinLnBrk="0" hangingPunct="1">
        <a:defRPr sz="1904" kern="1200">
          <a:solidFill>
            <a:schemeClr val="tx1"/>
          </a:solidFill>
          <a:latin typeface="+mn-lt"/>
          <a:ea typeface="+mn-ea"/>
          <a:cs typeface="+mn-cs"/>
        </a:defRPr>
      </a:lvl6pPr>
      <a:lvl7pPr marL="2900479" algn="l" defTabSz="966828" rtl="0" eaLnBrk="1" latinLnBrk="0" hangingPunct="1">
        <a:defRPr sz="1904" kern="1200">
          <a:solidFill>
            <a:schemeClr val="tx1"/>
          </a:solidFill>
          <a:latin typeface="+mn-lt"/>
          <a:ea typeface="+mn-ea"/>
          <a:cs typeface="+mn-cs"/>
        </a:defRPr>
      </a:lvl7pPr>
      <a:lvl8pPr marL="3383893" algn="l" defTabSz="966828" rtl="0" eaLnBrk="1" latinLnBrk="0" hangingPunct="1">
        <a:defRPr sz="1904" kern="1200">
          <a:solidFill>
            <a:schemeClr val="tx1"/>
          </a:solidFill>
          <a:latin typeface="+mn-lt"/>
          <a:ea typeface="+mn-ea"/>
          <a:cs typeface="+mn-cs"/>
        </a:defRPr>
      </a:lvl8pPr>
      <a:lvl9pPr marL="3867306" algn="l" defTabSz="966828" rtl="0" eaLnBrk="1" latinLnBrk="0" hangingPunct="1">
        <a:defRPr sz="190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144">
          <p15:clr>
            <a:srgbClr val="F26B43"/>
          </p15:clr>
        </p15:guide>
        <p15:guide id="3" pos="5614">
          <p15:clr>
            <a:srgbClr val="F26B43"/>
          </p15:clr>
        </p15:guide>
        <p15:guide id="4" orient="horz" pos="2832">
          <p15:clr>
            <a:srgbClr val="F26B43"/>
          </p15:clr>
        </p15:guide>
        <p15:guide id="5" orient="horz" pos="3094">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04">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mailto:Maher.elouahabi@viewnext.com" TargetMode="External"/><Relationship Id="rId2" Type="http://schemas.openxmlformats.org/officeDocument/2006/relationships/hyperlink" Target="mailto:Elvira.Alonso.Gonzalez1@ibm.com" TargetMode="External"/><Relationship Id="rId1" Type="http://schemas.openxmlformats.org/officeDocument/2006/relationships/slideLayout" Target="../slideLayouts/slideLayout12.xml"/><Relationship Id="rId4" Type="http://schemas.openxmlformats.org/officeDocument/2006/relationships/hyperlink" Target="mailto:gines_carrascal@es.ibm.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0.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0.xml"/><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DF3459-C29E-7743-8126-8555C0277810}"/>
              </a:ext>
            </a:extLst>
          </p:cNvPr>
          <p:cNvPicPr>
            <a:picLocks noChangeAspect="1"/>
          </p:cNvPicPr>
          <p:nvPr/>
        </p:nvPicPr>
        <p:blipFill rotWithShape="1">
          <a:blip r:embed="rId3"/>
          <a:srcRect l="4270"/>
          <a:stretch/>
        </p:blipFill>
        <p:spPr>
          <a:xfrm>
            <a:off x="266323" y="0"/>
            <a:ext cx="11659356" cy="6857565"/>
          </a:xfrm>
          <a:prstGeom prst="rect">
            <a:avLst/>
          </a:prstGeom>
        </p:spPr>
      </p:pic>
      <p:pic>
        <p:nvPicPr>
          <p:cNvPr id="22" name="Picture 21">
            <a:extLst>
              <a:ext uri="{FF2B5EF4-FFF2-40B4-BE49-F238E27FC236}">
                <a16:creationId xmlns:a16="http://schemas.microsoft.com/office/drawing/2014/main" id="{D2FE7711-4D0D-8948-B2E9-526B34BF354E}"/>
              </a:ext>
            </a:extLst>
          </p:cNvPr>
          <p:cNvPicPr>
            <a:picLocks noChangeAspect="1"/>
          </p:cNvPicPr>
          <p:nvPr/>
        </p:nvPicPr>
        <p:blipFill rotWithShape="1">
          <a:blip r:embed="rId4"/>
          <a:srcRect b="11773"/>
          <a:stretch/>
        </p:blipFill>
        <p:spPr>
          <a:xfrm>
            <a:off x="0" y="-313081"/>
            <a:ext cx="12192000" cy="7171081"/>
          </a:xfrm>
          <a:prstGeom prst="rect">
            <a:avLst/>
          </a:prstGeom>
        </p:spPr>
      </p:pic>
      <p:sp>
        <p:nvSpPr>
          <p:cNvPr id="23" name="Rectángulo 14">
            <a:extLst>
              <a:ext uri="{FF2B5EF4-FFF2-40B4-BE49-F238E27FC236}">
                <a16:creationId xmlns:a16="http://schemas.microsoft.com/office/drawing/2014/main" id="{38D0665A-56BD-5848-A014-FF126FF2FFDC}"/>
              </a:ext>
            </a:extLst>
          </p:cNvPr>
          <p:cNvSpPr/>
          <p:nvPr/>
        </p:nvSpPr>
        <p:spPr>
          <a:xfrm>
            <a:off x="0" y="-313843"/>
            <a:ext cx="12192000" cy="7171408"/>
          </a:xfrm>
          <a:prstGeom prst="rect">
            <a:avLst/>
          </a:prstGeom>
          <a:solidFill>
            <a:srgbClr val="BAE6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529"/>
            <a:endParaRPr lang="es-ES" sz="1715" dirty="0">
              <a:solidFill>
                <a:srgbClr val="FFFFFF"/>
              </a:solidFill>
              <a:latin typeface="Calibri" panose="020F0502020204030204"/>
            </a:endParaRPr>
          </a:p>
        </p:txBody>
      </p:sp>
      <p:sp>
        <p:nvSpPr>
          <p:cNvPr id="15" name="Text Box 7">
            <a:extLst>
              <a:ext uri="{FF2B5EF4-FFF2-40B4-BE49-F238E27FC236}">
                <a16:creationId xmlns:a16="http://schemas.microsoft.com/office/drawing/2014/main" id="{5124AF8B-1D29-A744-912D-19A295383137}"/>
              </a:ext>
            </a:extLst>
          </p:cNvPr>
          <p:cNvSpPr txBox="1"/>
          <p:nvPr/>
        </p:nvSpPr>
        <p:spPr>
          <a:xfrm>
            <a:off x="1088980" y="2399923"/>
            <a:ext cx="4586263" cy="1754583"/>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marL="9074" defTabSz="435529">
              <a:lnSpc>
                <a:spcPct val="80000"/>
              </a:lnSpc>
              <a:spcAft>
                <a:spcPts val="953"/>
              </a:spcAft>
            </a:pPr>
            <a:r>
              <a:rPr lang="en-GB" sz="4382" dirty="0">
                <a:solidFill>
                  <a:srgbClr val="061727"/>
                </a:solidFill>
                <a:latin typeface="IBM Plex Sans ExtraLight" panose="020B0303050203000203" pitchFamily="34" charset="77"/>
                <a:ea typeface="SimHei" panose="02010609060101010101" pitchFamily="49" charset="-122"/>
                <a:cs typeface="Arial" panose="020B0604020202020204" pitchFamily="34" charset="0"/>
              </a:rPr>
              <a:t>Looking into the labels</a:t>
            </a:r>
          </a:p>
          <a:p>
            <a:pPr marL="9074" defTabSz="435529">
              <a:lnSpc>
                <a:spcPct val="80000"/>
              </a:lnSpc>
              <a:spcAft>
                <a:spcPts val="953"/>
              </a:spcAft>
            </a:pPr>
            <a:r>
              <a:rPr lang="en-GB" sz="4382" dirty="0">
                <a:solidFill>
                  <a:srgbClr val="0043CE"/>
                </a:solidFill>
                <a:latin typeface="IBM Plex Sans ExtraLight" panose="020B0303050203000203" pitchFamily="34" charset="77"/>
                <a:ea typeface="SimHei" panose="02010609060101010101" pitchFamily="49" charset="-122"/>
                <a:cs typeface="Arial" panose="020B0604020202020204" pitchFamily="34" charset="0"/>
              </a:rPr>
              <a:t>Modelling week</a:t>
            </a:r>
            <a:endParaRPr lang="en-ES" sz="4382" dirty="0">
              <a:solidFill>
                <a:srgbClr val="0043CE"/>
              </a:solidFill>
              <a:latin typeface="IBM Plex Sans Light" panose="020B0403050203000203" pitchFamily="34" charset="77"/>
              <a:ea typeface="SimHei" panose="02010609060101010101" pitchFamily="49" charset="-122"/>
              <a:cs typeface="Arial" panose="020B0604020202020204" pitchFamily="34" charset="0"/>
            </a:endParaRPr>
          </a:p>
        </p:txBody>
      </p:sp>
      <p:pic>
        <p:nvPicPr>
          <p:cNvPr id="14" name="Picture 13">
            <a:extLst>
              <a:ext uri="{FF2B5EF4-FFF2-40B4-BE49-F238E27FC236}">
                <a16:creationId xmlns:a16="http://schemas.microsoft.com/office/drawing/2014/main" id="{BC587256-60C6-394A-BCF1-79B6DA45AA78}"/>
              </a:ext>
            </a:extLst>
          </p:cNvPr>
          <p:cNvPicPr>
            <a:picLocks noChangeAspect="1"/>
          </p:cNvPicPr>
          <p:nvPr/>
        </p:nvPicPr>
        <p:blipFill>
          <a:blip r:embed="rId5"/>
          <a:stretch>
            <a:fillRect/>
          </a:stretch>
        </p:blipFill>
        <p:spPr>
          <a:xfrm>
            <a:off x="11103021" y="5372603"/>
            <a:ext cx="548943" cy="1176901"/>
          </a:xfrm>
          <a:prstGeom prst="rect">
            <a:avLst/>
          </a:prstGeom>
        </p:spPr>
      </p:pic>
      <p:sp>
        <p:nvSpPr>
          <p:cNvPr id="18" name="Text Box 7">
            <a:extLst>
              <a:ext uri="{FF2B5EF4-FFF2-40B4-BE49-F238E27FC236}">
                <a16:creationId xmlns:a16="http://schemas.microsoft.com/office/drawing/2014/main" id="{6EFBA87B-2E16-B340-9088-D0A42E861ABF}"/>
              </a:ext>
            </a:extLst>
          </p:cNvPr>
          <p:cNvSpPr txBox="1"/>
          <p:nvPr/>
        </p:nvSpPr>
        <p:spPr>
          <a:xfrm>
            <a:off x="1088980" y="5000660"/>
            <a:ext cx="900934" cy="14273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marL="9074" defTabSz="435529">
              <a:lnSpc>
                <a:spcPct val="80000"/>
              </a:lnSpc>
              <a:spcAft>
                <a:spcPts val="953"/>
              </a:spcAft>
            </a:pPr>
            <a:r>
              <a:rPr lang="en-GB" sz="1143" dirty="0">
                <a:solidFill>
                  <a:srgbClr val="565151"/>
                </a:solidFill>
                <a:latin typeface="IBM Plex Sans Light" panose="020B0403050203000203" pitchFamily="34" charset="77"/>
                <a:ea typeface="SimHei" panose="02010609060101010101" pitchFamily="49" charset="-122"/>
                <a:cs typeface="Arial" panose="020B0604020202020204" pitchFamily="34" charset="0"/>
              </a:rPr>
              <a:t>June 2023</a:t>
            </a:r>
            <a:endParaRPr lang="en-ES" sz="1143" dirty="0">
              <a:solidFill>
                <a:srgbClr val="565151"/>
              </a:solidFill>
              <a:latin typeface="IBM Plex Sans Light" panose="020B0403050203000203" pitchFamily="34" charset="77"/>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2698808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E1BD6B-48BA-1A41-3B14-96D0603656FA}"/>
              </a:ext>
            </a:extLst>
          </p:cNvPr>
          <p:cNvSpPr>
            <a:spLocks noGrp="1"/>
          </p:cNvSpPr>
          <p:nvPr>
            <p:ph type="title"/>
          </p:nvPr>
        </p:nvSpPr>
        <p:spPr>
          <a:xfrm>
            <a:off x="280416" y="268224"/>
            <a:ext cx="5522976" cy="485402"/>
          </a:xfrm>
        </p:spPr>
        <p:txBody>
          <a:bodyPr/>
          <a:lstStyle/>
          <a:p>
            <a:r>
              <a:rPr lang="es-ES" dirty="0" err="1"/>
              <a:t>Some</a:t>
            </a:r>
            <a:r>
              <a:rPr lang="es-ES" dirty="0"/>
              <a:t> </a:t>
            </a:r>
            <a:r>
              <a:rPr lang="es-ES" dirty="0" err="1"/>
              <a:t>tips</a:t>
            </a:r>
            <a:br>
              <a:rPr lang="es-ES" dirty="0"/>
            </a:br>
            <a:br>
              <a:rPr lang="es-ES" dirty="0"/>
            </a:br>
            <a:endParaRPr lang="es-ES" dirty="0"/>
          </a:p>
        </p:txBody>
      </p:sp>
      <p:sp>
        <p:nvSpPr>
          <p:cNvPr id="4" name="CuadroTexto 3">
            <a:extLst>
              <a:ext uri="{FF2B5EF4-FFF2-40B4-BE49-F238E27FC236}">
                <a16:creationId xmlns:a16="http://schemas.microsoft.com/office/drawing/2014/main" id="{5CD4279C-87A2-44D3-1DE6-8BE215FE6161}"/>
              </a:ext>
            </a:extLst>
          </p:cNvPr>
          <p:cNvSpPr txBox="1"/>
          <p:nvPr/>
        </p:nvSpPr>
        <p:spPr>
          <a:xfrm>
            <a:off x="317078" y="1004835"/>
            <a:ext cx="10937075" cy="2036455"/>
          </a:xfrm>
          <a:prstGeom prst="rect">
            <a:avLst/>
          </a:prstGeom>
          <a:noFill/>
        </p:spPr>
        <p:txBody>
          <a:bodyPr wrap="square" lIns="91440" tIns="91440" rIns="91440" bIns="91440" rtlCol="0">
            <a:spAutoFit/>
          </a:bodyPr>
          <a:lstStyle/>
          <a:p>
            <a:pPr marL="285750" indent="-285750">
              <a:spcBef>
                <a:spcPts val="1100"/>
              </a:spcBef>
              <a:spcAft>
                <a:spcPts val="1800"/>
              </a:spcAft>
              <a:buFont typeface="Arial" panose="020B0604020202020204" pitchFamily="34" charset="0"/>
              <a:buChar char="•"/>
            </a:pPr>
            <a:r>
              <a:rPr lang="es-ES" dirty="0" err="1">
                <a:latin typeface="IBM Plex Sans" panose="020B0503050203000203" pitchFamily="34" charset="0"/>
                <a:ea typeface="IBM Plex Sans" charset="0"/>
                <a:cs typeface="IBM Plex Sans" charset="0"/>
              </a:rPr>
              <a:t>You</a:t>
            </a:r>
            <a:r>
              <a:rPr lang="es-ES" dirty="0">
                <a:latin typeface="IBM Plex Sans" panose="020B0503050203000203" pitchFamily="34" charset="0"/>
                <a:ea typeface="IBM Plex Sans" charset="0"/>
                <a:cs typeface="IBM Plex Sans" charset="0"/>
              </a:rPr>
              <a:t> are </a:t>
            </a:r>
            <a:r>
              <a:rPr lang="es-ES" dirty="0" err="1">
                <a:latin typeface="IBM Plex Sans" panose="020B0503050203000203" pitchFamily="34" charset="0"/>
                <a:ea typeface="IBM Plex Sans" charset="0"/>
                <a:cs typeface="IBM Plex Sans" charset="0"/>
              </a:rPr>
              <a:t>trying</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to</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sell</a:t>
            </a:r>
            <a:r>
              <a:rPr lang="es-ES" dirty="0">
                <a:latin typeface="IBM Plex Sans" panose="020B0503050203000203" pitchFamily="34" charset="0"/>
                <a:ea typeface="IBM Plex Sans" charset="0"/>
                <a:cs typeface="IBM Plex Sans" charset="0"/>
              </a:rPr>
              <a:t> a </a:t>
            </a:r>
            <a:r>
              <a:rPr lang="es-ES" dirty="0" err="1">
                <a:latin typeface="IBM Plex Sans" panose="020B0503050203000203" pitchFamily="34" charset="0"/>
                <a:ea typeface="IBM Plex Sans" charset="0"/>
                <a:cs typeface="IBM Plex Sans" charset="0"/>
              </a:rPr>
              <a:t>technology</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consulting</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project</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to</a:t>
            </a:r>
            <a:r>
              <a:rPr lang="es-ES" dirty="0">
                <a:latin typeface="IBM Plex Sans" panose="020B0503050203000203" pitchFamily="34" charset="0"/>
                <a:ea typeface="IBM Plex Sans" charset="0"/>
                <a:cs typeface="IBM Plex Sans" charset="0"/>
              </a:rPr>
              <a:t> a </a:t>
            </a:r>
            <a:r>
              <a:rPr lang="es-ES" dirty="0" err="1">
                <a:latin typeface="IBM Plex Sans" panose="020B0503050203000203" pitchFamily="34" charset="0"/>
                <a:ea typeface="IBM Plex Sans" charset="0"/>
                <a:cs typeface="IBM Plex Sans" charset="0"/>
              </a:rPr>
              <a:t>major</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client</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Meet</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the</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client's</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requirements</a:t>
            </a:r>
            <a:r>
              <a:rPr lang="es-ES" dirty="0">
                <a:latin typeface="IBM Plex Sans" panose="020B0503050203000203" pitchFamily="34" charset="0"/>
                <a:ea typeface="IBM Plex Sans" charset="0"/>
                <a:cs typeface="IBM Plex Sans" charset="0"/>
              </a:rPr>
              <a:t> and try </a:t>
            </a:r>
            <a:r>
              <a:rPr lang="es-ES" dirty="0" err="1">
                <a:latin typeface="IBM Plex Sans" panose="020B0503050203000203" pitchFamily="34" charset="0"/>
                <a:ea typeface="IBM Plex Sans" charset="0"/>
                <a:cs typeface="IBM Plex Sans" charset="0"/>
              </a:rPr>
              <a:t>to</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add</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value</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to</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the</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project</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proposal</a:t>
            </a:r>
            <a:r>
              <a:rPr lang="es-ES" dirty="0">
                <a:latin typeface="IBM Plex Sans" panose="020B0503050203000203" pitchFamily="34" charset="0"/>
                <a:ea typeface="IBM Plex Sans" charset="0"/>
                <a:cs typeface="IBM Plex Sans" charset="0"/>
              </a:rPr>
              <a:t> and </a:t>
            </a:r>
            <a:r>
              <a:rPr lang="es-ES" dirty="0" err="1">
                <a:latin typeface="IBM Plex Sans" panose="020B0503050203000203" pitchFamily="34" charset="0"/>
                <a:ea typeface="IBM Plex Sans" charset="0"/>
                <a:cs typeface="IBM Plex Sans" charset="0"/>
              </a:rPr>
              <a:t>your</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solutions</a:t>
            </a:r>
            <a:r>
              <a:rPr lang="es-ES" dirty="0">
                <a:latin typeface="IBM Plex Sans" panose="020B0503050203000203" pitchFamily="34" charset="0"/>
                <a:ea typeface="IBM Plex Sans" charset="0"/>
                <a:cs typeface="IBM Plex Sans" charset="0"/>
              </a:rPr>
              <a:t>. Be creative!
</a:t>
            </a:r>
            <a:r>
              <a:rPr lang="es-ES" dirty="0" err="1">
                <a:latin typeface="IBM Plex Sans" panose="020B0503050203000203" pitchFamily="34" charset="0"/>
                <a:ea typeface="IBM Plex Sans" charset="0"/>
                <a:cs typeface="IBM Plex Sans" charset="0"/>
              </a:rPr>
              <a:t>Analyze</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well</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the</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consequences</a:t>
            </a:r>
            <a:r>
              <a:rPr lang="es-ES" dirty="0">
                <a:latin typeface="IBM Plex Sans" panose="020B0503050203000203" pitchFamily="34" charset="0"/>
                <a:ea typeface="IBM Plex Sans" charset="0"/>
                <a:cs typeface="IBM Plex Sans" charset="0"/>
              </a:rPr>
              <a:t> and </a:t>
            </a:r>
            <a:r>
              <a:rPr lang="es-ES" dirty="0" err="1">
                <a:latin typeface="IBM Plex Sans" panose="020B0503050203000203" pitchFamily="34" charset="0"/>
                <a:ea typeface="IBM Plex Sans" charset="0"/>
                <a:cs typeface="IBM Plex Sans" charset="0"/>
              </a:rPr>
              <a:t>scalability</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of</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your</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solutions</a:t>
            </a:r>
            <a:r>
              <a:rPr lang="es-ES" dirty="0">
                <a:latin typeface="IBM Plex Sans" panose="020B0503050203000203" pitchFamily="34" charset="0"/>
                <a:ea typeface="IBM Plex Sans" charset="0"/>
                <a:cs typeface="IBM Plex Sans" charset="0"/>
              </a:rPr>
              <a:t>.
Try </a:t>
            </a:r>
            <a:r>
              <a:rPr lang="es-ES" dirty="0" err="1">
                <a:latin typeface="IBM Plex Sans" panose="020B0503050203000203" pitchFamily="34" charset="0"/>
                <a:ea typeface="IBM Plex Sans" charset="0"/>
                <a:cs typeface="IBM Plex Sans" charset="0"/>
              </a:rPr>
              <a:t>to</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follow</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best</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practices</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when</a:t>
            </a:r>
            <a:r>
              <a:rPr lang="es-ES" dirty="0">
                <a:latin typeface="IBM Plex Sans" panose="020B0503050203000203" pitchFamily="34" charset="0"/>
                <a:ea typeface="IBM Plex Sans" charset="0"/>
                <a:cs typeface="IBM Plex Sans" charset="0"/>
              </a:rPr>
              <a:t> </a:t>
            </a:r>
            <a:r>
              <a:rPr lang="es-ES" dirty="0" err="1">
                <a:latin typeface="IBM Plex Sans" panose="020B0503050203000203" pitchFamily="34" charset="0"/>
                <a:ea typeface="IBM Plex Sans" charset="0"/>
                <a:cs typeface="IBM Plex Sans" charset="0"/>
              </a:rPr>
              <a:t>programming</a:t>
            </a:r>
            <a:r>
              <a:rPr lang="es-ES" dirty="0">
                <a:latin typeface="IBM Plex Sans" panose="020B0503050203000203" pitchFamily="34" charset="0"/>
                <a:ea typeface="IBM Plex Sans" charset="0"/>
                <a:cs typeface="IBM Plex Sans" charset="0"/>
              </a:rPr>
              <a:t>.</a:t>
            </a:r>
            <a:endParaRPr lang="es-ES" dirty="0">
              <a:solidFill>
                <a:schemeClr val="tx1"/>
              </a:solidFill>
              <a:latin typeface="IBM Plex Sans" panose="020B0503050203000203" pitchFamily="34" charset="0"/>
              <a:ea typeface="IBM Plex Sans" charset="0"/>
              <a:cs typeface="IBM Plex Sans" charset="0"/>
            </a:endParaRPr>
          </a:p>
        </p:txBody>
      </p:sp>
      <p:sp>
        <p:nvSpPr>
          <p:cNvPr id="5" name="Marcador de pie de página 2">
            <a:extLst>
              <a:ext uri="{FF2B5EF4-FFF2-40B4-BE49-F238E27FC236}">
                <a16:creationId xmlns:a16="http://schemas.microsoft.com/office/drawing/2014/main" id="{EB673A25-37F7-9B7B-EABA-F32CF6A4EF92}"/>
              </a:ext>
            </a:extLst>
          </p:cNvPr>
          <p:cNvSpPr>
            <a:spLocks noGrp="1"/>
          </p:cNvSpPr>
          <p:nvPr>
            <p:ph type="ftr" sz="quarter" idx="10"/>
          </p:nvPr>
        </p:nvSpPr>
        <p:spPr>
          <a:xfrm>
            <a:off x="304890" y="6400802"/>
            <a:ext cx="5486313" cy="222249"/>
          </a:xfrm>
        </p:spPr>
        <p:txBody>
          <a:bodyPr/>
          <a:lstStyle/>
          <a:p>
            <a:r>
              <a:rPr lang="en-US" dirty="0" err="1"/>
              <a:t>Semana</a:t>
            </a:r>
            <a:r>
              <a:rPr lang="en-US" dirty="0"/>
              <a:t> de la </a:t>
            </a:r>
            <a:r>
              <a:rPr lang="en-US" dirty="0" err="1"/>
              <a:t>modelización</a:t>
            </a:r>
            <a:r>
              <a:rPr lang="en-US" dirty="0"/>
              <a:t> / </a:t>
            </a:r>
            <a:r>
              <a:rPr lang="en-US" dirty="0" err="1"/>
              <a:t>Facultad</a:t>
            </a:r>
            <a:r>
              <a:rPr lang="en-US" dirty="0"/>
              <a:t> de </a:t>
            </a:r>
            <a:r>
              <a:rPr lang="en-US" dirty="0" err="1"/>
              <a:t>Ciencias</a:t>
            </a:r>
            <a:r>
              <a:rPr lang="en-US" dirty="0"/>
              <a:t> </a:t>
            </a:r>
            <a:r>
              <a:rPr lang="en-US" dirty="0" err="1"/>
              <a:t>Matemáticas</a:t>
            </a:r>
            <a:r>
              <a:rPr lang="en-US" dirty="0"/>
              <a:t> UCM / © 2023 IBM Corporation</a:t>
            </a:r>
          </a:p>
        </p:txBody>
      </p:sp>
    </p:spTree>
    <p:extLst>
      <p:ext uri="{BB962C8B-B14F-4D97-AF65-F5344CB8AC3E}">
        <p14:creationId xmlns:p14="http://schemas.microsoft.com/office/powerpoint/2010/main" val="2979056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532C4B-67F6-E3AD-0E12-2350A6F5142F}"/>
              </a:ext>
            </a:extLst>
          </p:cNvPr>
          <p:cNvSpPr>
            <a:spLocks noGrp="1"/>
          </p:cNvSpPr>
          <p:nvPr>
            <p:ph type="title"/>
          </p:nvPr>
        </p:nvSpPr>
        <p:spPr>
          <a:xfrm>
            <a:off x="280416" y="268224"/>
            <a:ext cx="5522976" cy="435161"/>
          </a:xfrm>
        </p:spPr>
        <p:txBody>
          <a:bodyPr/>
          <a:lstStyle/>
          <a:p>
            <a:r>
              <a:rPr lang="es-ES" dirty="0" err="1"/>
              <a:t>Contact</a:t>
            </a:r>
            <a:r>
              <a:rPr lang="es-ES" dirty="0"/>
              <a:t> </a:t>
            </a:r>
            <a:r>
              <a:rPr lang="es-ES" dirty="0" err="1"/>
              <a:t>information</a:t>
            </a:r>
            <a:endParaRPr lang="es-ES" dirty="0"/>
          </a:p>
        </p:txBody>
      </p:sp>
      <p:sp>
        <p:nvSpPr>
          <p:cNvPr id="4" name="CuadroTexto 3">
            <a:extLst>
              <a:ext uri="{FF2B5EF4-FFF2-40B4-BE49-F238E27FC236}">
                <a16:creationId xmlns:a16="http://schemas.microsoft.com/office/drawing/2014/main" id="{6C364166-7EBD-705A-5336-C8262320DA80}"/>
              </a:ext>
            </a:extLst>
          </p:cNvPr>
          <p:cNvSpPr txBox="1"/>
          <p:nvPr/>
        </p:nvSpPr>
        <p:spPr>
          <a:xfrm>
            <a:off x="317078" y="1004835"/>
            <a:ext cx="10937075" cy="1477328"/>
          </a:xfrm>
          <a:prstGeom prst="rect">
            <a:avLst/>
          </a:prstGeom>
          <a:noFill/>
        </p:spPr>
        <p:txBody>
          <a:bodyPr wrap="square" lIns="91440" tIns="91440" rIns="91440" bIns="91440" rtlCol="0">
            <a:spAutoFit/>
          </a:bodyPr>
          <a:lstStyle/>
          <a:p>
            <a:pPr marL="342900" lvl="0" indent="-342900">
              <a:spcAft>
                <a:spcPts val="1800"/>
              </a:spcAft>
              <a:buFont typeface="Arial" panose="020B0604020202020204" pitchFamily="34" charset="0"/>
              <a:buChar char="•"/>
            </a:pPr>
            <a:r>
              <a:rPr lang="es-ES" sz="1800" kern="100" dirty="0">
                <a:effectLst/>
                <a:latin typeface="IBM Plex Sans" panose="020B0503050203000203" pitchFamily="34" charset="0"/>
                <a:ea typeface="Calibri" panose="020F0502020204030204" pitchFamily="34" charset="0"/>
                <a:cs typeface="Times New Roman" panose="02020603050405020304" pitchFamily="18" charset="0"/>
                <a:hlinkClick r:id="rId2"/>
              </a:rPr>
              <a:t>Elvira.Alonso.Gonzalez1@ibm.com</a:t>
            </a:r>
            <a:endParaRPr lang="es-ES" sz="1800" kern="100" dirty="0">
              <a:effectLst/>
              <a:latin typeface="IBM Plex Sans" panose="020B0503050203000203" pitchFamily="34" charset="0"/>
              <a:ea typeface="Calibri" panose="020F0502020204030204" pitchFamily="34" charset="0"/>
              <a:cs typeface="Times New Roman" panose="02020603050405020304" pitchFamily="18" charset="0"/>
            </a:endParaRPr>
          </a:p>
          <a:p>
            <a:pPr marL="342900" lvl="0" indent="-342900">
              <a:spcAft>
                <a:spcPts val="1800"/>
              </a:spcAft>
              <a:buFont typeface="Arial" panose="020B0604020202020204" pitchFamily="34" charset="0"/>
              <a:buChar char="•"/>
            </a:pPr>
            <a:r>
              <a:rPr lang="es-ES" kern="100" dirty="0">
                <a:latin typeface="IBM Plex Sans" panose="020B0503050203000203" pitchFamily="34" charset="0"/>
                <a:ea typeface="Calibri" panose="020F0502020204030204" pitchFamily="34" charset="0"/>
                <a:cs typeface="Times New Roman" panose="02020603050405020304" pitchFamily="18" charset="0"/>
                <a:hlinkClick r:id="rId3"/>
              </a:rPr>
              <a:t>Maher.elouahabi@viewnext.com</a:t>
            </a:r>
            <a:endParaRPr lang="es-ES" kern="100" dirty="0">
              <a:latin typeface="IBM Plex Sans" panose="020B0503050203000203" pitchFamily="34" charset="0"/>
              <a:ea typeface="Calibri" panose="020F0502020204030204" pitchFamily="34" charset="0"/>
              <a:cs typeface="Times New Roman" panose="02020603050405020304" pitchFamily="18" charset="0"/>
            </a:endParaRPr>
          </a:p>
          <a:p>
            <a:pPr marL="342900" lvl="0" indent="-342900">
              <a:spcAft>
                <a:spcPts val="1800"/>
              </a:spcAft>
              <a:buFont typeface="Arial" panose="020B0604020202020204" pitchFamily="34" charset="0"/>
              <a:buChar char="•"/>
            </a:pPr>
            <a:r>
              <a:rPr lang="es-ES" kern="100" dirty="0">
                <a:latin typeface="IBM Plex Sans" panose="020B0503050203000203" pitchFamily="34" charset="0"/>
                <a:cs typeface="Times New Roman" panose="02020603050405020304" pitchFamily="18" charset="0"/>
                <a:hlinkClick r:id="rId4"/>
              </a:rPr>
              <a:t>gines_carrascal@es.ibm.com</a:t>
            </a:r>
            <a:endParaRPr lang="es-ES" kern="100" dirty="0">
              <a:latin typeface="IBM Plex Sans" panose="020B0503050203000203" pitchFamily="34" charset="0"/>
              <a:cs typeface="Times New Roman" panose="02020603050405020304" pitchFamily="18" charset="0"/>
            </a:endParaRPr>
          </a:p>
        </p:txBody>
      </p:sp>
      <p:sp>
        <p:nvSpPr>
          <p:cNvPr id="5" name="Marcador de pie de página 2">
            <a:extLst>
              <a:ext uri="{FF2B5EF4-FFF2-40B4-BE49-F238E27FC236}">
                <a16:creationId xmlns:a16="http://schemas.microsoft.com/office/drawing/2014/main" id="{BD567B3E-33F4-208F-5286-6C26F5087F1D}"/>
              </a:ext>
            </a:extLst>
          </p:cNvPr>
          <p:cNvSpPr>
            <a:spLocks noGrp="1"/>
          </p:cNvSpPr>
          <p:nvPr>
            <p:ph type="ftr" sz="quarter" idx="10"/>
          </p:nvPr>
        </p:nvSpPr>
        <p:spPr>
          <a:xfrm>
            <a:off x="304890" y="6400802"/>
            <a:ext cx="5486313" cy="222249"/>
          </a:xfrm>
        </p:spPr>
        <p:txBody>
          <a:bodyPr/>
          <a:lstStyle/>
          <a:p>
            <a:r>
              <a:rPr lang="en-US" dirty="0" err="1"/>
              <a:t>Semana</a:t>
            </a:r>
            <a:r>
              <a:rPr lang="en-US" dirty="0"/>
              <a:t> de la </a:t>
            </a:r>
            <a:r>
              <a:rPr lang="en-US" dirty="0" err="1"/>
              <a:t>modelización</a:t>
            </a:r>
            <a:r>
              <a:rPr lang="en-US" dirty="0"/>
              <a:t> / </a:t>
            </a:r>
            <a:r>
              <a:rPr lang="en-US" dirty="0" err="1"/>
              <a:t>Facultad</a:t>
            </a:r>
            <a:r>
              <a:rPr lang="en-US" dirty="0"/>
              <a:t> de </a:t>
            </a:r>
            <a:r>
              <a:rPr lang="en-US" dirty="0" err="1"/>
              <a:t>Ciencias</a:t>
            </a:r>
            <a:r>
              <a:rPr lang="en-US" dirty="0"/>
              <a:t> </a:t>
            </a:r>
            <a:r>
              <a:rPr lang="en-US" dirty="0" err="1"/>
              <a:t>Matemáticas</a:t>
            </a:r>
            <a:r>
              <a:rPr lang="en-US" dirty="0"/>
              <a:t> UCM / © 2023 IBM Corporation</a:t>
            </a:r>
          </a:p>
        </p:txBody>
      </p:sp>
    </p:spTree>
    <p:extLst>
      <p:ext uri="{BB962C8B-B14F-4D97-AF65-F5344CB8AC3E}">
        <p14:creationId xmlns:p14="http://schemas.microsoft.com/office/powerpoint/2010/main" val="1951199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18525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Imagen 5" descr="Interfaz de usuario gráfica, Aplicación&#10;&#10;Descripción generada automáticamente">
            <a:extLst>
              <a:ext uri="{FF2B5EF4-FFF2-40B4-BE49-F238E27FC236}">
                <a16:creationId xmlns:a16="http://schemas.microsoft.com/office/drawing/2014/main" id="{46CBA968-8701-C66F-6543-9B5339022FB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3" name="Marcador de número de diapositiva 2">
            <a:extLst>
              <a:ext uri="{FF2B5EF4-FFF2-40B4-BE49-F238E27FC236}">
                <a16:creationId xmlns:a16="http://schemas.microsoft.com/office/drawing/2014/main" id="{33AF1548-0D2D-9E96-0BBD-F018D4834047}"/>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spcAft>
                <a:spcPts val="600"/>
              </a:spcAft>
            </a:pPr>
            <a:fld id="{83D12659-0BB6-A945-A8E0-D08FB018CBB4}" type="slidenum">
              <a:rPr lang="en-US" sz="1200">
                <a:solidFill>
                  <a:srgbClr val="FFFFFF"/>
                </a:solidFill>
                <a:latin typeface="+mn-lt"/>
              </a:rPr>
              <a:pPr algn="r">
                <a:spcAft>
                  <a:spcPts val="600"/>
                </a:spcAft>
              </a:pPr>
              <a:t>2</a:t>
            </a:fld>
            <a:endParaRPr lang="en-US" sz="1200" dirty="0">
              <a:solidFill>
                <a:srgbClr val="FFFFFF"/>
              </a:solidFill>
              <a:latin typeface="+mn-lt"/>
            </a:endParaRPr>
          </a:p>
        </p:txBody>
      </p:sp>
      <p:sp>
        <p:nvSpPr>
          <p:cNvPr id="7" name="CuadroTexto 6">
            <a:extLst>
              <a:ext uri="{FF2B5EF4-FFF2-40B4-BE49-F238E27FC236}">
                <a16:creationId xmlns:a16="http://schemas.microsoft.com/office/drawing/2014/main" id="{B0F25129-5A8D-6D8C-4829-BD7A955D35F7}"/>
              </a:ext>
            </a:extLst>
          </p:cNvPr>
          <p:cNvSpPr txBox="1"/>
          <p:nvPr/>
        </p:nvSpPr>
        <p:spPr>
          <a:xfrm>
            <a:off x="2666245" y="2414047"/>
            <a:ext cx="7538606" cy="4301370"/>
          </a:xfrm>
          <a:prstGeom prst="rect">
            <a:avLst/>
          </a:prstGeom>
          <a:noFill/>
        </p:spPr>
        <p:txBody>
          <a:bodyPr wrap="square" lIns="0" tIns="0" rIns="0" bIns="0" rtlCol="0">
            <a:spAutoFit/>
          </a:bodyPr>
          <a:lstStyle/>
          <a:p>
            <a:pPr marL="326647" indent="-326647">
              <a:lnSpc>
                <a:spcPct val="150000"/>
              </a:lnSpc>
              <a:buClr>
                <a:srgbClr val="78A9FF"/>
              </a:buClr>
              <a:buSzPct val="60000"/>
              <a:buFont typeface="Arial" panose="020B0604020202020204" pitchFamily="34" charset="0"/>
              <a:buChar char="•"/>
            </a:pPr>
            <a:r>
              <a:rPr lang="en-GB" sz="2096" dirty="0">
                <a:solidFill>
                  <a:schemeClr val="bg1"/>
                </a:solidFill>
                <a:latin typeface="IBM Plex Sans ExtraLight" panose="020B0303050203000203" pitchFamily="34" charset="77"/>
              </a:rPr>
              <a:t>Introduction</a:t>
            </a:r>
          </a:p>
          <a:p>
            <a:pPr marL="326647" indent="-326647">
              <a:lnSpc>
                <a:spcPct val="150000"/>
              </a:lnSpc>
              <a:buClr>
                <a:srgbClr val="78A9FF"/>
              </a:buClr>
              <a:buSzPct val="60000"/>
              <a:buFont typeface="Arial" panose="020B0604020202020204" pitchFamily="34" charset="0"/>
              <a:buChar char="•"/>
            </a:pPr>
            <a:r>
              <a:rPr lang="en-GB" sz="2096" dirty="0">
                <a:solidFill>
                  <a:schemeClr val="bg1"/>
                </a:solidFill>
                <a:latin typeface="IBM Plex Sans ExtraLight" panose="020B0303050203000203" pitchFamily="34" charset="77"/>
              </a:rPr>
              <a:t>PoC Objectives</a:t>
            </a:r>
          </a:p>
          <a:p>
            <a:pPr marL="326647" indent="-326647">
              <a:lnSpc>
                <a:spcPct val="150000"/>
              </a:lnSpc>
              <a:buClr>
                <a:srgbClr val="78A9FF"/>
              </a:buClr>
              <a:buSzPct val="60000"/>
              <a:buFont typeface="Arial" panose="020B0604020202020204" pitchFamily="34" charset="0"/>
              <a:buChar char="•"/>
            </a:pPr>
            <a:r>
              <a:rPr lang="en-GB" sz="2096" dirty="0">
                <a:solidFill>
                  <a:schemeClr val="bg1"/>
                </a:solidFill>
                <a:latin typeface="IBM Plex Sans ExtraLight" panose="020B0303050203000203" pitchFamily="34" charset="77"/>
              </a:rPr>
              <a:t>PoC Deliverables</a:t>
            </a:r>
          </a:p>
          <a:p>
            <a:pPr marL="326647" indent="-326647">
              <a:lnSpc>
                <a:spcPct val="150000"/>
              </a:lnSpc>
              <a:buClr>
                <a:srgbClr val="78A9FF"/>
              </a:buClr>
              <a:buSzPct val="60000"/>
              <a:buFont typeface="Arial" panose="020B0604020202020204" pitchFamily="34" charset="0"/>
              <a:buChar char="•"/>
            </a:pPr>
            <a:r>
              <a:rPr lang="en-GB" sz="2096" dirty="0">
                <a:solidFill>
                  <a:schemeClr val="bg1"/>
                </a:solidFill>
                <a:latin typeface="IBM Plex Sans ExtraLight" panose="020B0303050203000203" pitchFamily="34" charset="77"/>
              </a:rPr>
              <a:t>PoC technical requirements</a:t>
            </a:r>
          </a:p>
          <a:p>
            <a:pPr marL="326647" indent="-326647">
              <a:lnSpc>
                <a:spcPct val="150000"/>
              </a:lnSpc>
              <a:buClr>
                <a:srgbClr val="78A9FF"/>
              </a:buClr>
              <a:buSzPct val="60000"/>
              <a:buFont typeface="Arial" panose="020B0604020202020204" pitchFamily="34" charset="0"/>
              <a:buChar char="•"/>
            </a:pPr>
            <a:r>
              <a:rPr lang="en-GB" sz="2096" dirty="0">
                <a:solidFill>
                  <a:schemeClr val="bg1"/>
                </a:solidFill>
                <a:latin typeface="IBM Plex Sans ExtraLight" panose="020B0303050203000203" pitchFamily="34" charset="77"/>
              </a:rPr>
              <a:t>Image characteristics</a:t>
            </a:r>
          </a:p>
          <a:p>
            <a:pPr marL="326647" indent="-326647">
              <a:lnSpc>
                <a:spcPct val="150000"/>
              </a:lnSpc>
              <a:buClr>
                <a:srgbClr val="78A9FF"/>
              </a:buClr>
              <a:buSzPct val="60000"/>
              <a:buFont typeface="Arial" panose="020B0604020202020204" pitchFamily="34" charset="0"/>
              <a:buChar char="•"/>
            </a:pPr>
            <a:r>
              <a:rPr lang="en-GB" sz="2096" dirty="0">
                <a:solidFill>
                  <a:schemeClr val="bg1"/>
                </a:solidFill>
                <a:latin typeface="IBM Plex Sans ExtraLight" panose="020B0303050203000203" pitchFamily="34" charset="77"/>
              </a:rPr>
              <a:t>Some tips</a:t>
            </a:r>
          </a:p>
          <a:p>
            <a:pPr marL="326647" indent="-326647">
              <a:lnSpc>
                <a:spcPct val="150000"/>
              </a:lnSpc>
              <a:buClr>
                <a:srgbClr val="78A9FF"/>
              </a:buClr>
              <a:buSzPct val="60000"/>
              <a:buFont typeface="Arial" panose="020B0604020202020204" pitchFamily="34" charset="0"/>
              <a:buChar char="•"/>
            </a:pPr>
            <a:r>
              <a:rPr lang="en-GB" sz="2096" dirty="0">
                <a:solidFill>
                  <a:schemeClr val="bg1"/>
                </a:solidFill>
                <a:latin typeface="IBM Plex Sans ExtraLight" panose="020B0303050203000203" pitchFamily="34" charset="77"/>
              </a:rPr>
              <a:t>Contact information</a:t>
            </a:r>
            <a:br>
              <a:rPr lang="en-GB" sz="2096" dirty="0">
                <a:solidFill>
                  <a:schemeClr val="bg1"/>
                </a:solidFill>
                <a:latin typeface="IBM Plex Sans ExtraLight" panose="020B0303050203000203" pitchFamily="34" charset="77"/>
              </a:rPr>
            </a:br>
            <a:br>
              <a:rPr lang="en-GB" sz="2096" dirty="0">
                <a:solidFill>
                  <a:schemeClr val="bg1"/>
                </a:solidFill>
                <a:latin typeface="IBM Plex Sans ExtraLight" panose="020B0303050203000203" pitchFamily="34" charset="77"/>
              </a:rPr>
            </a:br>
            <a:endParaRPr lang="en-GB" sz="2096" dirty="0">
              <a:solidFill>
                <a:schemeClr val="bg1"/>
              </a:solidFill>
              <a:latin typeface="IBM Plex Sans ExtraLight" panose="020B0303050203000203" pitchFamily="34" charset="77"/>
            </a:endParaRPr>
          </a:p>
        </p:txBody>
      </p:sp>
    </p:spTree>
    <p:extLst>
      <p:ext uri="{BB962C8B-B14F-4D97-AF65-F5344CB8AC3E}">
        <p14:creationId xmlns:p14="http://schemas.microsoft.com/office/powerpoint/2010/main" val="2508680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7BB2E-D65B-F6E3-C1BC-33ED125DAFC2}"/>
              </a:ext>
            </a:extLst>
          </p:cNvPr>
          <p:cNvSpPr>
            <a:spLocks noGrp="1"/>
          </p:cNvSpPr>
          <p:nvPr>
            <p:ph type="title"/>
          </p:nvPr>
        </p:nvSpPr>
        <p:spPr>
          <a:xfrm>
            <a:off x="280415" y="268224"/>
            <a:ext cx="11560485" cy="5726176"/>
          </a:xfrm>
        </p:spPr>
        <p:txBody>
          <a:bodyPr/>
          <a:lstStyle/>
          <a:p>
            <a:pPr marL="457200" indent="-457200">
              <a:buFont typeface="Arial" panose="020B0604020202020204" pitchFamily="34" charset="0"/>
              <a:buChar char="•"/>
            </a:pPr>
            <a:r>
              <a:rPr lang="es-ES" dirty="0" err="1"/>
              <a:t>Introduction</a:t>
            </a:r>
            <a:br>
              <a:rPr lang="es-ES" dirty="0"/>
            </a:br>
            <a:br>
              <a:rPr lang="es-ES" dirty="0"/>
            </a:br>
            <a:r>
              <a:rPr lang="es-ES" sz="1800" dirty="0" err="1">
                <a:solidFill>
                  <a:schemeClr val="tx1"/>
                </a:solidFill>
                <a:latin typeface="Calibri" panose="020F0502020204030204" pitchFamily="34" charset="0"/>
                <a:cs typeface="Times New Roman" panose="02020603050405020304" pitchFamily="18" charset="0"/>
              </a:rPr>
              <a:t>An</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important</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client</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of</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the</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retail</a:t>
            </a:r>
            <a:r>
              <a:rPr lang="es-ES" sz="1800" dirty="0">
                <a:solidFill>
                  <a:schemeClr val="tx1"/>
                </a:solidFill>
                <a:latin typeface="Calibri" panose="020F0502020204030204" pitchFamily="34" charset="0"/>
                <a:cs typeface="Times New Roman" panose="02020603050405020304" pitchFamily="18" charset="0"/>
              </a:rPr>
              <a:t> sector </a:t>
            </a:r>
            <a:r>
              <a:rPr lang="es-ES" sz="1800" dirty="0" err="1">
                <a:solidFill>
                  <a:schemeClr val="tx1"/>
                </a:solidFill>
                <a:latin typeface="Calibri" panose="020F0502020204030204" pitchFamily="34" charset="0"/>
                <a:cs typeface="Times New Roman" panose="02020603050405020304" pitchFamily="18" charset="0"/>
              </a:rPr>
              <a:t>dedicated</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to</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the</a:t>
            </a:r>
            <a:r>
              <a:rPr lang="es-ES" sz="1800" dirty="0">
                <a:solidFill>
                  <a:schemeClr val="tx1"/>
                </a:solidFill>
                <a:latin typeface="Calibri" panose="020F0502020204030204" pitchFamily="34" charset="0"/>
                <a:cs typeface="Times New Roman" panose="02020603050405020304" pitchFamily="18" charset="0"/>
              </a:rPr>
              <a:t> sale </a:t>
            </a:r>
            <a:r>
              <a:rPr lang="es-ES" sz="1800" dirty="0" err="1">
                <a:solidFill>
                  <a:schemeClr val="tx1"/>
                </a:solidFill>
                <a:latin typeface="Calibri" panose="020F0502020204030204" pitchFamily="34" charset="0"/>
                <a:cs typeface="Times New Roman" panose="02020603050405020304" pitchFamily="18" charset="0"/>
              </a:rPr>
              <a:t>of</a:t>
            </a:r>
            <a:r>
              <a:rPr lang="es-ES" sz="1800" dirty="0">
                <a:solidFill>
                  <a:schemeClr val="tx1"/>
                </a:solidFill>
                <a:latin typeface="Calibri" panose="020F0502020204030204" pitchFamily="34" charset="0"/>
                <a:cs typeface="Times New Roman" panose="02020603050405020304" pitchFamily="18" charset="0"/>
              </a:rPr>
              <a:t> </a:t>
            </a:r>
            <a:r>
              <a:rPr lang="es-ES" sz="1800" dirty="0" err="1">
                <a:latin typeface="Calibri" panose="020F0502020204030204" pitchFamily="34" charset="0"/>
                <a:cs typeface="Times New Roman" panose="02020603050405020304" pitchFamily="18" charset="0"/>
              </a:rPr>
              <a:t>food</a:t>
            </a:r>
            <a:r>
              <a:rPr lang="es-ES" sz="1800" dirty="0">
                <a:latin typeface="Calibri" panose="020F0502020204030204" pitchFamily="34" charset="0"/>
                <a:cs typeface="Times New Roman" panose="02020603050405020304" pitchFamily="18" charset="0"/>
              </a:rPr>
              <a:t> </a:t>
            </a:r>
            <a:r>
              <a:rPr lang="es-ES" sz="1800" dirty="0" err="1">
                <a:latin typeface="Calibri" panose="020F0502020204030204" pitchFamily="34" charset="0"/>
                <a:cs typeface="Times New Roman" panose="02020603050405020304" pitchFamily="18" charset="0"/>
              </a:rPr>
              <a:t>products</a:t>
            </a:r>
            <a:r>
              <a:rPr lang="es-ES" sz="1800" dirty="0">
                <a:latin typeface="Calibri" panose="020F0502020204030204" pitchFamily="34" charset="0"/>
                <a:cs typeface="Times New Roman" panose="02020603050405020304" pitchFamily="18" charset="0"/>
              </a:rPr>
              <a:t> </a:t>
            </a:r>
            <a:r>
              <a:rPr lang="es-ES" sz="1800" dirty="0">
                <a:solidFill>
                  <a:schemeClr val="tx1"/>
                </a:solidFill>
                <a:latin typeface="Calibri" panose="020F0502020204030204" pitchFamily="34" charset="0"/>
                <a:cs typeface="Times New Roman" panose="02020603050405020304" pitchFamily="18" charset="0"/>
              </a:rPr>
              <a:t>has </a:t>
            </a:r>
            <a:r>
              <a:rPr lang="es-ES" sz="1800" dirty="0" err="1">
                <a:solidFill>
                  <a:schemeClr val="tx1"/>
                </a:solidFill>
                <a:latin typeface="Calibri" panose="020F0502020204030204" pitchFamily="34" charset="0"/>
                <a:cs typeface="Times New Roman" panose="02020603050405020304" pitchFamily="18" charset="0"/>
              </a:rPr>
              <a:t>contacted</a:t>
            </a:r>
            <a:r>
              <a:rPr lang="es-ES" sz="1800" dirty="0">
                <a:solidFill>
                  <a:schemeClr val="tx1"/>
                </a:solidFill>
                <a:latin typeface="Calibri" panose="020F0502020204030204" pitchFamily="34" charset="0"/>
                <a:cs typeface="Times New Roman" panose="02020603050405020304" pitchFamily="18" charset="0"/>
              </a:rPr>
              <a:t> IBM </a:t>
            </a:r>
            <a:r>
              <a:rPr lang="es-ES" sz="1800" dirty="0" err="1">
                <a:solidFill>
                  <a:schemeClr val="tx1"/>
                </a:solidFill>
                <a:latin typeface="Calibri" panose="020F0502020204030204" pitchFamily="34" charset="0"/>
                <a:cs typeface="Times New Roman" panose="02020603050405020304" pitchFamily="18" charset="0"/>
              </a:rPr>
              <a:t>to</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develop</a:t>
            </a:r>
            <a:r>
              <a:rPr lang="es-ES" sz="1800" dirty="0">
                <a:solidFill>
                  <a:schemeClr val="tx1"/>
                </a:solidFill>
                <a:latin typeface="Calibri" panose="020F0502020204030204" pitchFamily="34" charset="0"/>
                <a:cs typeface="Times New Roman" panose="02020603050405020304" pitchFamily="18" charset="0"/>
              </a:rPr>
              <a:t> a new </a:t>
            </a:r>
            <a:r>
              <a:rPr lang="es-ES" sz="1800" dirty="0" err="1">
                <a:solidFill>
                  <a:schemeClr val="tx1"/>
                </a:solidFill>
                <a:latin typeface="Calibri" panose="020F0502020204030204" pitchFamily="34" charset="0"/>
                <a:cs typeface="Times New Roman" panose="02020603050405020304" pitchFamily="18" charset="0"/>
              </a:rPr>
              <a:t>functionality</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that</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it</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wants</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to</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implement</a:t>
            </a:r>
            <a:r>
              <a:rPr lang="es-ES" sz="1800" dirty="0">
                <a:solidFill>
                  <a:schemeClr val="tx1"/>
                </a:solidFill>
                <a:latin typeface="Calibri" panose="020F0502020204030204" pitchFamily="34" charset="0"/>
                <a:cs typeface="Times New Roman" panose="02020603050405020304" pitchFamily="18" charset="0"/>
              </a:rPr>
              <a:t> in </a:t>
            </a:r>
            <a:r>
              <a:rPr lang="es-ES" sz="1800" dirty="0" err="1">
                <a:solidFill>
                  <a:schemeClr val="tx1"/>
                </a:solidFill>
                <a:latin typeface="Calibri" panose="020F0502020204030204" pitchFamily="34" charset="0"/>
                <a:cs typeface="Times New Roman" panose="02020603050405020304" pitchFamily="18" charset="0"/>
              </a:rPr>
              <a:t>its</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official</a:t>
            </a:r>
            <a:r>
              <a:rPr lang="es-ES" sz="1800" dirty="0">
                <a:solidFill>
                  <a:schemeClr val="tx1"/>
                </a:solidFill>
                <a:latin typeface="Calibri" panose="020F0502020204030204" pitchFamily="34" charset="0"/>
                <a:cs typeface="Times New Roman" panose="02020603050405020304" pitchFamily="18" charset="0"/>
              </a:rPr>
              <a:t> App.</a:t>
            </a:r>
            <a:br>
              <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s-ES" sz="1800" dirty="0" err="1">
                <a:solidFill>
                  <a:schemeClr val="tx1"/>
                </a:solidFill>
                <a:latin typeface="Calibri" panose="020F0502020204030204" pitchFamily="34" charset="0"/>
                <a:cs typeface="Times New Roman" panose="02020603050405020304" pitchFamily="18" charset="0"/>
              </a:rPr>
              <a:t>The</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company</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wants</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to</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give</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quality</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information</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to</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its</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customers</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That</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is</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why</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they</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want</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to</a:t>
            </a:r>
            <a:r>
              <a:rPr lang="es-ES" sz="1800" dirty="0">
                <a:solidFill>
                  <a:schemeClr val="tx1"/>
                </a:solidFill>
                <a:latin typeface="Calibri" panose="020F0502020204030204" pitchFamily="34" charset="0"/>
                <a:cs typeface="Times New Roman" panose="02020603050405020304" pitchFamily="18" charset="0"/>
              </a:rPr>
              <a:t> use </a:t>
            </a:r>
            <a:r>
              <a:rPr lang="es-ES" sz="1800" dirty="0" err="1">
                <a:latin typeface="Calibri" panose="020F0502020204030204" pitchFamily="34" charset="0"/>
                <a:cs typeface="Times New Roman" panose="02020603050405020304" pitchFamily="18" charset="0"/>
              </a:rPr>
              <a:t>images</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of</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products</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they</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sell</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to</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make</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it</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easier</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for</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consumers</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to</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access</a:t>
            </a:r>
            <a:r>
              <a:rPr lang="es-ES" sz="1800" dirty="0">
                <a:solidFill>
                  <a:schemeClr val="tx1"/>
                </a:solidFill>
                <a:latin typeface="Calibri" panose="020F0502020204030204" pitchFamily="34" charset="0"/>
                <a:cs typeface="Times New Roman" panose="02020603050405020304" pitchFamily="18" charset="0"/>
              </a:rPr>
              <a:t> and </a:t>
            </a:r>
            <a:r>
              <a:rPr lang="es-ES" sz="1800" dirty="0" err="1">
                <a:solidFill>
                  <a:schemeClr val="tx1"/>
                </a:solidFill>
                <a:latin typeface="Calibri" panose="020F0502020204030204" pitchFamily="34" charset="0"/>
                <a:cs typeface="Times New Roman" panose="02020603050405020304" pitchFamily="18" charset="0"/>
              </a:rPr>
              <a:t>analyze</a:t>
            </a:r>
            <a:r>
              <a:rPr lang="es-ES" sz="1800" dirty="0">
                <a:solidFill>
                  <a:schemeClr val="tx1"/>
                </a:solidFill>
                <a:latin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cs typeface="Times New Roman" panose="02020603050405020304" pitchFamily="18" charset="0"/>
              </a:rPr>
              <a:t>the</a:t>
            </a:r>
            <a:r>
              <a:rPr lang="es-ES" sz="1800" dirty="0">
                <a:solidFill>
                  <a:schemeClr val="tx1"/>
                </a:solidFill>
                <a:latin typeface="Calibri" panose="020F0502020204030204" pitchFamily="34" charset="0"/>
                <a:cs typeface="Times New Roman" panose="02020603050405020304" pitchFamily="18" charset="0"/>
              </a:rPr>
              <a:t> </a:t>
            </a:r>
            <a:r>
              <a:rPr lang="es-ES" sz="1800" dirty="0" err="1">
                <a:latin typeface="Calibri" panose="020F0502020204030204" pitchFamily="34" charset="0"/>
                <a:cs typeface="Times New Roman" panose="02020603050405020304" pitchFamily="18" charset="0"/>
              </a:rPr>
              <a:t>information</a:t>
            </a:r>
            <a:r>
              <a:rPr lang="es-ES" sz="1800" dirty="0">
                <a:latin typeface="Calibri" panose="020F0502020204030204" pitchFamily="34" charset="0"/>
                <a:cs typeface="Times New Roman" panose="02020603050405020304" pitchFamily="18" charset="0"/>
              </a:rPr>
              <a:t> </a:t>
            </a:r>
            <a:r>
              <a:rPr lang="es-ES" sz="1800" dirty="0" err="1">
                <a:latin typeface="Calibri" panose="020F0502020204030204" pitchFamily="34" charset="0"/>
                <a:cs typeface="Times New Roman" panose="02020603050405020304" pitchFamily="18" charset="0"/>
              </a:rPr>
              <a:t>present</a:t>
            </a:r>
            <a:r>
              <a:rPr lang="es-ES" sz="1800" dirty="0">
                <a:latin typeface="Calibri" panose="020F0502020204030204" pitchFamily="34" charset="0"/>
                <a:cs typeface="Times New Roman" panose="02020603050405020304" pitchFamily="18" charset="0"/>
              </a:rPr>
              <a:t> </a:t>
            </a:r>
            <a:r>
              <a:rPr lang="es-ES" sz="1800" dirty="0" err="1">
                <a:latin typeface="Calibri" panose="020F0502020204030204" pitchFamily="34" charset="0"/>
                <a:cs typeface="Times New Roman" panose="02020603050405020304" pitchFamily="18" charset="0"/>
              </a:rPr>
              <a:t>on</a:t>
            </a:r>
            <a:r>
              <a:rPr lang="es-ES" sz="1800" dirty="0">
                <a:latin typeface="Calibri" panose="020F0502020204030204" pitchFamily="34" charset="0"/>
                <a:cs typeface="Times New Roman" panose="02020603050405020304" pitchFamily="18" charset="0"/>
              </a:rPr>
              <a:t> </a:t>
            </a:r>
            <a:r>
              <a:rPr lang="es-ES" sz="1800" dirty="0" err="1">
                <a:latin typeface="Calibri" panose="020F0502020204030204" pitchFamily="34" charset="0"/>
                <a:cs typeface="Times New Roman" panose="02020603050405020304" pitchFamily="18" charset="0"/>
              </a:rPr>
              <a:t>the</a:t>
            </a:r>
            <a:r>
              <a:rPr lang="es-ES" sz="1800" dirty="0">
                <a:latin typeface="Calibri" panose="020F0502020204030204" pitchFamily="34" charset="0"/>
                <a:cs typeface="Times New Roman" panose="02020603050405020304" pitchFamily="18" charset="0"/>
              </a:rPr>
              <a:t> </a:t>
            </a:r>
            <a:r>
              <a:rPr lang="es-ES" sz="1800" dirty="0" err="1">
                <a:latin typeface="Calibri" panose="020F0502020204030204" pitchFamily="34" charset="0"/>
                <a:cs typeface="Times New Roman" panose="02020603050405020304" pitchFamily="18" charset="0"/>
              </a:rPr>
              <a:t>labels</a:t>
            </a:r>
            <a:r>
              <a:rPr lang="es-ES" sz="1800" dirty="0">
                <a:solidFill>
                  <a:schemeClr val="tx1"/>
                </a:solidFill>
                <a:latin typeface="Calibri" panose="020F0502020204030204" pitchFamily="34" charset="0"/>
                <a:cs typeface="Times New Roman" panose="02020603050405020304" pitchFamily="18" charset="0"/>
              </a:rPr>
              <a:t>.</a:t>
            </a:r>
            <a:br>
              <a:rPr lang="es-ES" sz="1800" dirty="0">
                <a:solidFill>
                  <a:schemeClr val="tx1"/>
                </a:solidFill>
                <a:latin typeface="Calibri" panose="020F0502020204030204" pitchFamily="34" charset="0"/>
                <a:cs typeface="Times New Roman" panose="02020603050405020304" pitchFamily="18" charset="0"/>
              </a:rPr>
            </a:br>
            <a:br>
              <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During</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the</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negotiations</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it</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has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been</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agreed</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to</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carry</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out</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 </a:t>
            </a:r>
            <a:r>
              <a:rPr lang="es-ES" sz="1800" dirty="0">
                <a:latin typeface="Calibri" panose="020F0502020204030204" pitchFamily="34" charset="0"/>
                <a:cs typeface="Times New Roman" panose="02020603050405020304" pitchFamily="18" charset="0"/>
              </a:rPr>
              <a:t>PoC (</a:t>
            </a:r>
            <a:r>
              <a:rPr lang="es-ES" sz="1800" dirty="0" err="1">
                <a:latin typeface="Calibri" panose="020F0502020204030204" pitchFamily="34" charset="0"/>
                <a:cs typeface="Times New Roman" panose="02020603050405020304" pitchFamily="18" charset="0"/>
              </a:rPr>
              <a:t>proof</a:t>
            </a:r>
            <a:r>
              <a:rPr lang="es-ES" sz="1800" dirty="0">
                <a:latin typeface="Calibri" panose="020F0502020204030204" pitchFamily="34" charset="0"/>
                <a:cs typeface="Times New Roman" panose="02020603050405020304" pitchFamily="18" charset="0"/>
              </a:rPr>
              <a:t> </a:t>
            </a:r>
            <a:r>
              <a:rPr lang="es-ES" sz="1800" dirty="0" err="1">
                <a:latin typeface="Calibri" panose="020F0502020204030204" pitchFamily="34" charset="0"/>
                <a:cs typeface="Times New Roman" panose="02020603050405020304" pitchFamily="18" charset="0"/>
              </a:rPr>
              <a:t>of</a:t>
            </a:r>
            <a:r>
              <a:rPr lang="es-ES" sz="1800" dirty="0">
                <a:latin typeface="Calibri" panose="020F0502020204030204" pitchFamily="34" charset="0"/>
                <a:cs typeface="Times New Roman" panose="02020603050405020304" pitchFamily="18" charset="0"/>
              </a:rPr>
              <a:t> concept)</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of</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duration</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one</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week</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to</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start</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developing</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some</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latin typeface="Calibri" panose="020F0502020204030204" pitchFamily="34" charset="0"/>
                <a:cs typeface="Times New Roman" panose="02020603050405020304" pitchFamily="18" charset="0"/>
              </a:rPr>
              <a:t>basic</a:t>
            </a:r>
            <a:r>
              <a:rPr lang="es-ES" sz="1800" dirty="0">
                <a:latin typeface="Calibri" panose="020F0502020204030204" pitchFamily="34" charset="0"/>
                <a:cs typeface="Times New Roman" panose="02020603050405020304" pitchFamily="18" charset="0"/>
              </a:rPr>
              <a:t> </a:t>
            </a:r>
            <a:r>
              <a:rPr lang="es-ES" sz="1800" dirty="0" err="1">
                <a:latin typeface="Calibri" panose="020F0502020204030204" pitchFamily="34" charset="0"/>
                <a:cs typeface="Times New Roman" panose="02020603050405020304" pitchFamily="18" charset="0"/>
              </a:rPr>
              <a:t>processes</a:t>
            </a:r>
            <a:r>
              <a:rPr lang="es-ES" sz="1800" dirty="0">
                <a:latin typeface="Calibri" panose="020F0502020204030204" pitchFamily="34" charset="0"/>
                <a:cs typeface="Times New Roman" panose="02020603050405020304" pitchFamily="18" charset="0"/>
              </a:rPr>
              <a:t> </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and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create</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 </a:t>
            </a:r>
            <a:r>
              <a:rPr lang="es-ES" sz="1800" dirty="0" err="1">
                <a:latin typeface="Calibri" panose="020F0502020204030204" pitchFamily="34" charset="0"/>
                <a:cs typeface="Times New Roman" panose="02020603050405020304" pitchFamily="18" charset="0"/>
              </a:rPr>
              <a:t>project</a:t>
            </a:r>
            <a:r>
              <a:rPr lang="es-ES" sz="1800" dirty="0">
                <a:latin typeface="Calibri" panose="020F0502020204030204" pitchFamily="34" charset="0"/>
                <a:cs typeface="Times New Roman" panose="02020603050405020304" pitchFamily="18" charset="0"/>
              </a:rPr>
              <a:t> plan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with</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 </a:t>
            </a:r>
            <a:r>
              <a:rPr lang="es-ES" sz="1800" dirty="0" err="1">
                <a:latin typeface="Calibri" panose="020F0502020204030204" pitchFamily="34" charset="0"/>
                <a:cs typeface="Times New Roman" panose="02020603050405020304" pitchFamily="18" charset="0"/>
              </a:rPr>
              <a:t>budget</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that</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the</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client</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can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present</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internally</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to</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his</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superiors</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for</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approval</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b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br>
              <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To</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meet</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the</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minimum</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requirements</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indicated</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by</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the</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customer</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the</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selected</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team</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must</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be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composed</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of</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Data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Scientists</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with</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knowledge</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of</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NLP and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Computer</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Vision</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b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b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The</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results</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of</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this</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PoC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will</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determine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the</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success</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of</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the</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negotiations</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The</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AI &amp;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Analytics</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team</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will</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face</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this</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challenge</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with</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two</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added</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difficulties</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b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Because</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the</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final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project</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contract</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has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not</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yet</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been</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signed</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the</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client</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latin typeface="Calibri" panose="020F0502020204030204" pitchFamily="34" charset="0"/>
                <a:cs typeface="Times New Roman" panose="02020603050405020304" pitchFamily="18" charset="0"/>
              </a:rPr>
              <a:t>will</a:t>
            </a:r>
            <a:r>
              <a:rPr lang="es-ES" sz="1800" dirty="0">
                <a:latin typeface="Calibri" panose="020F0502020204030204" pitchFamily="34" charset="0"/>
                <a:cs typeface="Times New Roman" panose="02020603050405020304" pitchFamily="18" charset="0"/>
              </a:rPr>
              <a:t> </a:t>
            </a:r>
            <a:r>
              <a:rPr lang="es-ES" sz="1800" b="1" dirty="0" err="1">
                <a:latin typeface="Calibri" panose="020F0502020204030204" pitchFamily="34" charset="0"/>
                <a:cs typeface="Times New Roman" panose="02020603050405020304" pitchFamily="18" charset="0"/>
              </a:rPr>
              <a:t>not</a:t>
            </a:r>
            <a:r>
              <a:rPr lang="es-ES" sz="1800" dirty="0">
                <a:latin typeface="Calibri" panose="020F0502020204030204" pitchFamily="34" charset="0"/>
                <a:cs typeface="Times New Roman" panose="02020603050405020304" pitchFamily="18" charset="0"/>
              </a:rPr>
              <a:t> </a:t>
            </a:r>
            <a:r>
              <a:rPr lang="es-ES" sz="1800" dirty="0" err="1">
                <a:latin typeface="Calibri" panose="020F0502020204030204" pitchFamily="34" charset="0"/>
                <a:cs typeface="Times New Roman" panose="02020603050405020304" pitchFamily="18" charset="0"/>
              </a:rPr>
              <a:t>give</a:t>
            </a:r>
            <a:r>
              <a:rPr lang="es-ES" sz="1800" dirty="0">
                <a:latin typeface="Calibri" panose="020F0502020204030204" pitchFamily="34" charset="0"/>
                <a:cs typeface="Times New Roman" panose="02020603050405020304" pitchFamily="18" charset="0"/>
              </a:rPr>
              <a:t> </a:t>
            </a:r>
            <a:r>
              <a:rPr lang="es-ES" sz="1800" dirty="0" err="1">
                <a:latin typeface="Calibri" panose="020F0502020204030204" pitchFamily="34" charset="0"/>
                <a:cs typeface="Times New Roman" panose="02020603050405020304" pitchFamily="18" charset="0"/>
              </a:rPr>
              <a:t>access</a:t>
            </a:r>
            <a:r>
              <a:rPr lang="es-ES" sz="1800" dirty="0">
                <a:latin typeface="Calibri" panose="020F0502020204030204" pitchFamily="34" charset="0"/>
                <a:cs typeface="Times New Roman" panose="02020603050405020304" pitchFamily="18" charset="0"/>
              </a:rPr>
              <a:t> </a:t>
            </a:r>
            <a:r>
              <a:rPr lang="es-ES" sz="1800" dirty="0" err="1">
                <a:latin typeface="Calibri" panose="020F0502020204030204" pitchFamily="34" charset="0"/>
                <a:cs typeface="Times New Roman" panose="02020603050405020304" pitchFamily="18" charset="0"/>
              </a:rPr>
              <a:t>to</a:t>
            </a:r>
            <a:r>
              <a:rPr lang="es-ES" sz="1800" dirty="0">
                <a:latin typeface="Calibri" panose="020F0502020204030204" pitchFamily="34" charset="0"/>
                <a:cs typeface="Times New Roman" panose="02020603050405020304" pitchFamily="18" charset="0"/>
              </a:rPr>
              <a:t> </a:t>
            </a:r>
            <a:r>
              <a:rPr lang="es-ES" sz="1800" dirty="0" err="1">
                <a:latin typeface="Calibri" panose="020F0502020204030204" pitchFamily="34" charset="0"/>
                <a:cs typeface="Times New Roman" panose="02020603050405020304" pitchFamily="18" charset="0"/>
              </a:rPr>
              <a:t>its</a:t>
            </a:r>
            <a:r>
              <a:rPr lang="es-ES" sz="1800" dirty="0">
                <a:latin typeface="Calibri" panose="020F0502020204030204" pitchFamily="34" charset="0"/>
                <a:cs typeface="Times New Roman" panose="02020603050405020304" pitchFamily="18" charset="0"/>
              </a:rPr>
              <a:t> </a:t>
            </a:r>
            <a:r>
              <a:rPr lang="es-ES" sz="1800" dirty="0" err="1">
                <a:latin typeface="Calibri" panose="020F0502020204030204" pitchFamily="34" charset="0"/>
                <a:cs typeface="Times New Roman" panose="02020603050405020304" pitchFamily="18" charset="0"/>
              </a:rPr>
              <a:t>confidential</a:t>
            </a:r>
            <a:r>
              <a:rPr lang="es-ES" sz="1800" dirty="0">
                <a:latin typeface="Calibri" panose="020F0502020204030204" pitchFamily="34" charset="0"/>
                <a:cs typeface="Times New Roman" panose="02020603050405020304" pitchFamily="18" charset="0"/>
              </a:rPr>
              <a:t> </a:t>
            </a:r>
            <a:r>
              <a:rPr lang="es-ES" sz="1800" dirty="0" err="1">
                <a:latin typeface="Calibri" panose="020F0502020204030204" pitchFamily="34" charset="0"/>
                <a:cs typeface="Times New Roman" panose="02020603050405020304" pitchFamily="18" charset="0"/>
              </a:rPr>
              <a:t>database</a:t>
            </a:r>
            <a:r>
              <a:rPr lang="es-ES" sz="1800" dirty="0">
                <a:latin typeface="Calibri" panose="020F0502020204030204" pitchFamily="34" charset="0"/>
                <a:cs typeface="Times New Roman" panose="02020603050405020304" pitchFamily="18" charset="0"/>
              </a:rPr>
              <a:t>. </a:t>
            </a:r>
            <a:b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The</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customer</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has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expressed</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the</a:t>
            </a:r>
            <a:r>
              <a:rPr lang="es-E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sz="1800" dirty="0" err="1">
                <a:latin typeface="Calibri" panose="020F0502020204030204" pitchFamily="34" charset="0"/>
                <a:cs typeface="Times New Roman" panose="02020603050405020304" pitchFamily="18" charset="0"/>
              </a:rPr>
              <a:t>unavailability</a:t>
            </a:r>
            <a:r>
              <a:rPr lang="es-ES" sz="1800" dirty="0">
                <a:latin typeface="Calibri" panose="020F0502020204030204" pitchFamily="34" charset="0"/>
                <a:cs typeface="Times New Roman" panose="02020603050405020304" pitchFamily="18" charset="0"/>
              </a:rPr>
              <a:t> </a:t>
            </a:r>
            <a:r>
              <a:rPr lang="es-ES" sz="1800" dirty="0" err="1">
                <a:latin typeface="Calibri" panose="020F0502020204030204" pitchFamily="34" charset="0"/>
                <a:cs typeface="Times New Roman" panose="02020603050405020304" pitchFamily="18" charset="0"/>
              </a:rPr>
              <a:t>of</a:t>
            </a:r>
            <a:r>
              <a:rPr lang="es-ES" sz="1800" dirty="0">
                <a:latin typeface="Calibri" panose="020F0502020204030204" pitchFamily="34" charset="0"/>
                <a:cs typeface="Times New Roman" panose="02020603050405020304" pitchFamily="18" charset="0"/>
              </a:rPr>
              <a:t> </a:t>
            </a:r>
            <a:r>
              <a:rPr lang="es-ES" sz="1800" dirty="0" err="1">
                <a:latin typeface="Calibri" panose="020F0502020204030204" pitchFamily="34" charset="0"/>
                <a:cs typeface="Times New Roman" panose="02020603050405020304" pitchFamily="18" charset="0"/>
              </a:rPr>
              <a:t>resources</a:t>
            </a:r>
            <a:r>
              <a:rPr lang="es-ES" sz="1800" dirty="0">
                <a:latin typeface="Calibri" panose="020F0502020204030204" pitchFamily="34" charset="0"/>
                <a:cs typeface="Times New Roman" panose="02020603050405020304" pitchFamily="18" charset="0"/>
              </a:rPr>
              <a:t> at </a:t>
            </a:r>
            <a:r>
              <a:rPr lang="es-ES" sz="1800" dirty="0" err="1">
                <a:latin typeface="Calibri" panose="020F0502020204030204" pitchFamily="34" charset="0"/>
                <a:cs typeface="Times New Roman" panose="02020603050405020304" pitchFamily="18" charset="0"/>
              </a:rPr>
              <a:t>the</a:t>
            </a:r>
            <a:r>
              <a:rPr lang="es-ES" sz="1800" dirty="0">
                <a:latin typeface="Calibri" panose="020F0502020204030204" pitchFamily="34" charset="0"/>
                <a:cs typeface="Times New Roman" panose="02020603050405020304" pitchFamily="18" charset="0"/>
              </a:rPr>
              <a:t> hardware </a:t>
            </a:r>
            <a:r>
              <a:rPr lang="es-ES" sz="1800" dirty="0" err="1">
                <a:latin typeface="Calibri" panose="020F0502020204030204" pitchFamily="34" charset="0"/>
                <a:cs typeface="Times New Roman" panose="02020603050405020304" pitchFamily="18" charset="0"/>
              </a:rPr>
              <a:t>level</a:t>
            </a:r>
            <a:r>
              <a:rPr lang="es-ES" sz="1800" dirty="0">
                <a:latin typeface="Calibri" panose="020F0502020204030204" pitchFamily="34" charset="0"/>
                <a:cs typeface="Times New Roman" panose="02020603050405020304" pitchFamily="18" charset="0"/>
              </a:rPr>
              <a:t> (GPU).</a:t>
            </a:r>
          </a:p>
        </p:txBody>
      </p:sp>
      <p:sp>
        <p:nvSpPr>
          <p:cNvPr id="3" name="Marcador de pie de página 2">
            <a:extLst>
              <a:ext uri="{FF2B5EF4-FFF2-40B4-BE49-F238E27FC236}">
                <a16:creationId xmlns:a16="http://schemas.microsoft.com/office/drawing/2014/main" id="{3DA78659-64C0-1EBF-EBA6-055D3B273D29}"/>
              </a:ext>
            </a:extLst>
          </p:cNvPr>
          <p:cNvSpPr>
            <a:spLocks noGrp="1"/>
          </p:cNvSpPr>
          <p:nvPr>
            <p:ph type="ftr" sz="quarter" idx="10"/>
          </p:nvPr>
        </p:nvSpPr>
        <p:spPr/>
        <p:txBody>
          <a:bodyPr/>
          <a:lstStyle/>
          <a:p>
            <a:r>
              <a:rPr lang="en-US" dirty="0" err="1"/>
              <a:t>Semana</a:t>
            </a:r>
            <a:r>
              <a:rPr lang="en-US" dirty="0"/>
              <a:t> de la </a:t>
            </a:r>
            <a:r>
              <a:rPr lang="en-US" dirty="0" err="1"/>
              <a:t>modelización</a:t>
            </a:r>
            <a:r>
              <a:rPr lang="en-US" dirty="0"/>
              <a:t> / </a:t>
            </a:r>
            <a:r>
              <a:rPr lang="en-US" dirty="0" err="1"/>
              <a:t>Facultad</a:t>
            </a:r>
            <a:r>
              <a:rPr lang="en-US" dirty="0"/>
              <a:t> de </a:t>
            </a:r>
            <a:r>
              <a:rPr lang="en-US" dirty="0" err="1"/>
              <a:t>Ciencias</a:t>
            </a:r>
            <a:r>
              <a:rPr lang="en-US" dirty="0"/>
              <a:t> </a:t>
            </a:r>
            <a:r>
              <a:rPr lang="en-US" dirty="0" err="1"/>
              <a:t>Matemáticas</a:t>
            </a:r>
            <a:r>
              <a:rPr lang="en-US" dirty="0"/>
              <a:t> UCM / © 2023 IBM Corporation</a:t>
            </a:r>
          </a:p>
        </p:txBody>
      </p:sp>
    </p:spTree>
    <p:extLst>
      <p:ext uri="{BB962C8B-B14F-4D97-AF65-F5344CB8AC3E}">
        <p14:creationId xmlns:p14="http://schemas.microsoft.com/office/powerpoint/2010/main" val="1243378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8E6AE01-9870-1346-BBDB-33C0880A1E26}"/>
              </a:ext>
            </a:extLst>
          </p:cNvPr>
          <p:cNvSpPr>
            <a:spLocks noGrp="1"/>
          </p:cNvSpPr>
          <p:nvPr>
            <p:ph type="sldNum" sz="quarter" idx="11"/>
          </p:nvPr>
        </p:nvSpPr>
        <p:spPr>
          <a:xfrm>
            <a:off x="11951294" y="6258299"/>
            <a:ext cx="147476" cy="146643"/>
          </a:xfrm>
        </p:spPr>
        <p:txBody>
          <a:bodyPr/>
          <a:lstStyle/>
          <a:p>
            <a:fld id="{83D12659-0BB6-A945-A8E0-D08FB018CBB4}" type="slidenum">
              <a:rPr lang="es-ES" smtClean="0"/>
              <a:pPr/>
              <a:t>4</a:t>
            </a:fld>
            <a:endParaRPr lang="es-ES"/>
          </a:p>
        </p:txBody>
      </p:sp>
      <p:sp>
        <p:nvSpPr>
          <p:cNvPr id="61" name="Text Box 7">
            <a:extLst>
              <a:ext uri="{FF2B5EF4-FFF2-40B4-BE49-F238E27FC236}">
                <a16:creationId xmlns:a16="http://schemas.microsoft.com/office/drawing/2014/main" id="{FF34CF7F-57EF-B845-A86E-38BD3F029CDA}"/>
              </a:ext>
            </a:extLst>
          </p:cNvPr>
          <p:cNvSpPr txBox="1"/>
          <p:nvPr/>
        </p:nvSpPr>
        <p:spPr>
          <a:xfrm>
            <a:off x="505257" y="337170"/>
            <a:ext cx="11446037" cy="42825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marL="9074">
              <a:lnSpc>
                <a:spcPct val="80000"/>
              </a:lnSpc>
            </a:pPr>
            <a:r>
              <a:rPr lang="es-ES_tradnl" sz="3429" i="1" dirty="0">
                <a:latin typeface="IBM Plex Sans ExtraLight" panose="020B0303050203000203" pitchFamily="34" charset="77"/>
                <a:ea typeface="SimHei" panose="02010609060101010101" pitchFamily="49" charset="-122"/>
                <a:cs typeface="Arial" panose="020B0604020202020204" pitchFamily="34" charset="0"/>
              </a:rPr>
              <a:t>PoC </a:t>
            </a:r>
            <a:r>
              <a:rPr lang="es-ES_tradnl" sz="3429" i="1" dirty="0" err="1">
                <a:latin typeface="IBM Plex Sans ExtraLight" panose="020B0303050203000203" pitchFamily="34" charset="77"/>
                <a:ea typeface="SimHei" panose="02010609060101010101" pitchFamily="49" charset="-122"/>
                <a:cs typeface="Arial" panose="020B0604020202020204" pitchFamily="34" charset="0"/>
              </a:rPr>
              <a:t>Objectives</a:t>
            </a:r>
            <a:endParaRPr lang="es-ES_tradnl" sz="3429" i="1" dirty="0">
              <a:latin typeface="IBM Plex Sans ExtraLight" panose="020B0303050203000203" pitchFamily="34" charset="77"/>
              <a:ea typeface="SimHei" panose="02010609060101010101" pitchFamily="49" charset="-122"/>
              <a:cs typeface="Arial" panose="020B0604020202020204" pitchFamily="34" charset="0"/>
            </a:endParaRPr>
          </a:p>
        </p:txBody>
      </p:sp>
      <p:sp>
        <p:nvSpPr>
          <p:cNvPr id="6" name="Pentagon 5">
            <a:extLst>
              <a:ext uri="{FF2B5EF4-FFF2-40B4-BE49-F238E27FC236}">
                <a16:creationId xmlns:a16="http://schemas.microsoft.com/office/drawing/2014/main" id="{29CD6006-1C2E-BB15-FC6E-3CC16DF23B48}"/>
              </a:ext>
            </a:extLst>
          </p:cNvPr>
          <p:cNvSpPr/>
          <p:nvPr/>
        </p:nvSpPr>
        <p:spPr bwMode="auto">
          <a:xfrm>
            <a:off x="133" y="1309775"/>
            <a:ext cx="3635753" cy="5095166"/>
          </a:xfrm>
          <a:prstGeom prst="homePlate">
            <a:avLst>
              <a:gd name="adj" fmla="val 16209"/>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System Font Regular"/>
              <a:buNone/>
              <a:tabLst/>
              <a:defRPr/>
            </a:pPr>
            <a:endParaRPr kumimoji="0" lang="en-US" sz="1400" i="0" u="none" strike="noStrike" kern="1200" cap="none" spc="0" normalizeH="0" baseline="0" noProof="0" dirty="0">
              <a:ln>
                <a:noFill/>
              </a:ln>
              <a:solidFill>
                <a:srgbClr val="FFFFFF"/>
              </a:solidFill>
              <a:effectLst/>
              <a:uLnTx/>
              <a:uFillTx/>
              <a:latin typeface="IBM Plex Sans Light"/>
              <a:ea typeface="+mn-ea"/>
              <a:cs typeface="+mn-cs"/>
            </a:endParaRPr>
          </a:p>
        </p:txBody>
      </p:sp>
      <p:sp>
        <p:nvSpPr>
          <p:cNvPr id="10" name="TextBox 9">
            <a:extLst>
              <a:ext uri="{FF2B5EF4-FFF2-40B4-BE49-F238E27FC236}">
                <a16:creationId xmlns:a16="http://schemas.microsoft.com/office/drawing/2014/main" id="{58BC9720-5DBA-D134-1452-D3194284375E}"/>
              </a:ext>
            </a:extLst>
          </p:cNvPr>
          <p:cNvSpPr txBox="1"/>
          <p:nvPr/>
        </p:nvSpPr>
        <p:spPr>
          <a:xfrm>
            <a:off x="155708" y="1478265"/>
            <a:ext cx="2990904" cy="3421449"/>
          </a:xfrm>
          <a:prstGeom prst="rect">
            <a:avLst/>
          </a:prstGeom>
          <a:noFill/>
        </p:spPr>
        <p:txBody>
          <a:bodyPr wrap="square" lIns="68580" tIns="68580" rIns="68580" bIns="68580" rtlCol="0">
            <a:spAutoFit/>
          </a:bodyPr>
          <a:lstStyle/>
          <a:p>
            <a:pPr marL="0" marR="0" lvl="0" indent="0" algn="l" defTabSz="685800" rtl="0" eaLnBrk="1" fontAlgn="auto" latinLnBrk="0" hangingPunct="1">
              <a:lnSpc>
                <a:spcPct val="100000"/>
              </a:lnSpc>
              <a:spcBef>
                <a:spcPts val="825"/>
              </a:spcBef>
              <a:spcAft>
                <a:spcPts val="0"/>
              </a:spcAft>
              <a:buClrTx/>
              <a:buSzTx/>
              <a:buFontTx/>
              <a:buNone/>
              <a:tabLst/>
              <a:defRPr/>
            </a:pPr>
            <a:r>
              <a:rPr kumimoji="0" lang="en-US" sz="2000" b="1" i="0" u="none" strike="noStrike" kern="1200" cap="none" spc="0" normalizeH="0" baseline="0" noProof="0" dirty="0">
                <a:ln>
                  <a:noFill/>
                </a:ln>
                <a:solidFill>
                  <a:srgbClr val="0F62FE"/>
                </a:solidFill>
                <a:effectLst/>
                <a:uLnTx/>
                <a:uFillTx/>
                <a:latin typeface="IBM Plex Sans" panose="020B0503050203000203" pitchFamily="34" charset="0"/>
                <a:ea typeface="IBM Plex Sans" charset="0"/>
                <a:cs typeface="IBM Plex Sans" charset="0"/>
              </a:rPr>
              <a:t>Part 1</a:t>
            </a:r>
          </a:p>
          <a:p>
            <a:pPr lvl="0" defTabSz="685800">
              <a:spcBef>
                <a:spcPts val="825"/>
              </a:spcBef>
              <a:defRPr/>
            </a:pPr>
            <a:r>
              <a:rPr lang="es-ES" dirty="0">
                <a:latin typeface="Calibri" panose="020F0502020204030204" pitchFamily="34" charset="0"/>
                <a:ea typeface="Calibri" panose="020F0502020204030204" pitchFamily="34" charset="0"/>
                <a:cs typeface="Times New Roman" panose="02020603050405020304" pitchFamily="18" charset="0"/>
              </a:rPr>
              <a:t>In </a:t>
            </a:r>
            <a:r>
              <a:rPr lang="es-ES" dirty="0" err="1">
                <a:latin typeface="Calibri" panose="020F0502020204030204" pitchFamily="34" charset="0"/>
                <a:ea typeface="Calibri" panose="020F0502020204030204" pitchFamily="34" charset="0"/>
                <a:cs typeface="Times New Roman" panose="02020603050405020304" pitchFamily="18" charset="0"/>
              </a:rPr>
              <a:t>the</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customer</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database</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there</a:t>
            </a:r>
            <a:r>
              <a:rPr lang="es-ES" dirty="0">
                <a:latin typeface="Calibri" panose="020F0502020204030204" pitchFamily="34" charset="0"/>
                <a:ea typeface="Calibri" panose="020F0502020204030204" pitchFamily="34" charset="0"/>
                <a:cs typeface="Times New Roman" panose="02020603050405020304" pitchFamily="18" charset="0"/>
              </a:rPr>
              <a:t> are marketing </a:t>
            </a:r>
            <a:r>
              <a:rPr lang="es-ES" dirty="0" err="1">
                <a:latin typeface="Calibri" panose="020F0502020204030204" pitchFamily="34" charset="0"/>
                <a:ea typeface="Calibri" panose="020F0502020204030204" pitchFamily="34" charset="0"/>
                <a:cs typeface="Times New Roman" panose="02020603050405020304" pitchFamily="18" charset="0"/>
              </a:rPr>
              <a:t>images</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product</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images</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with</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different</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backgrounds</a:t>
            </a:r>
            <a:r>
              <a:rPr lang="es-ES" dirty="0">
                <a:latin typeface="Calibri" panose="020F0502020204030204" pitchFamily="34" charset="0"/>
                <a:ea typeface="Calibri" panose="020F0502020204030204" pitchFamily="34" charset="0"/>
                <a:cs typeface="Times New Roman" panose="02020603050405020304" pitchFamily="18" charset="0"/>
              </a:rPr>
              <a:t> and </a:t>
            </a:r>
            <a:r>
              <a:rPr lang="es-ES" dirty="0" err="1">
                <a:latin typeface="Calibri" panose="020F0502020204030204" pitchFamily="34" charset="0"/>
                <a:ea typeface="Calibri" panose="020F0502020204030204" pitchFamily="34" charset="0"/>
                <a:cs typeface="Times New Roman" panose="02020603050405020304" pitchFamily="18" charset="0"/>
              </a:rPr>
              <a:t>with</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different</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perspectives</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For</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the</a:t>
            </a:r>
            <a:r>
              <a:rPr lang="es-ES" dirty="0">
                <a:latin typeface="Calibri" panose="020F0502020204030204" pitchFamily="34" charset="0"/>
                <a:ea typeface="Calibri" panose="020F0502020204030204" pitchFamily="34" charset="0"/>
                <a:cs typeface="Times New Roman" panose="02020603050405020304" pitchFamily="18" charset="0"/>
              </a:rPr>
              <a:t> new </a:t>
            </a:r>
            <a:r>
              <a:rPr lang="es-ES" dirty="0" err="1">
                <a:latin typeface="Calibri" panose="020F0502020204030204" pitchFamily="34" charset="0"/>
                <a:ea typeface="Calibri" panose="020F0502020204030204" pitchFamily="34" charset="0"/>
                <a:cs typeface="Times New Roman" panose="02020603050405020304" pitchFamily="18" charset="0"/>
              </a:rPr>
              <a:t>functionality</a:t>
            </a:r>
            <a:r>
              <a:rPr lang="es-ES" dirty="0">
                <a:latin typeface="Calibri" panose="020F0502020204030204" pitchFamily="34" charset="0"/>
                <a:ea typeface="Calibri" panose="020F0502020204030204" pitchFamily="34" charset="0"/>
                <a:cs typeface="Times New Roman" panose="02020603050405020304" pitchFamily="18" charset="0"/>
              </a:rPr>
              <a:t>, in </a:t>
            </a:r>
            <a:r>
              <a:rPr lang="es-ES" dirty="0" err="1">
                <a:latin typeface="Calibri" panose="020F0502020204030204" pitchFamily="34" charset="0"/>
                <a:ea typeface="Calibri" panose="020F0502020204030204" pitchFamily="34" charset="0"/>
                <a:cs typeface="Times New Roman" panose="02020603050405020304" pitchFamily="18" charset="0"/>
              </a:rPr>
              <a:t>the</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application</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they</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want</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to</a:t>
            </a:r>
            <a:r>
              <a:rPr lang="es-ES" dirty="0">
                <a:latin typeface="Calibri" panose="020F0502020204030204" pitchFamily="34" charset="0"/>
                <a:ea typeface="Calibri" panose="020F0502020204030204" pitchFamily="34" charset="0"/>
                <a:cs typeface="Times New Roman" panose="02020603050405020304" pitchFamily="18" charset="0"/>
              </a:rPr>
              <a:t> show </a:t>
            </a:r>
            <a:r>
              <a:rPr lang="es-ES" dirty="0" err="1">
                <a:latin typeface="Calibri" panose="020F0502020204030204" pitchFamily="34" charset="0"/>
                <a:ea typeface="Calibri" panose="020F0502020204030204" pitchFamily="34" charset="0"/>
                <a:cs typeface="Times New Roman" panose="02020603050405020304" pitchFamily="18" charset="0"/>
              </a:rPr>
              <a:t>only</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product</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images</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that</a:t>
            </a:r>
            <a:r>
              <a:rPr lang="es-ES" dirty="0">
                <a:latin typeface="Calibri" panose="020F0502020204030204" pitchFamily="34" charset="0"/>
                <a:ea typeface="Calibri" panose="020F0502020204030204" pitchFamily="34" charset="0"/>
                <a:cs typeface="Times New Roman" panose="02020603050405020304" pitchFamily="18" charset="0"/>
              </a:rPr>
              <a:t> show a </a:t>
            </a:r>
            <a:r>
              <a:rPr lang="es-ES" dirty="0" err="1">
                <a:latin typeface="Calibri" panose="020F0502020204030204" pitchFamily="34" charset="0"/>
                <a:ea typeface="Calibri" panose="020F0502020204030204" pitchFamily="34" charset="0"/>
                <a:cs typeface="Times New Roman" panose="02020603050405020304" pitchFamily="18" charset="0"/>
              </a:rPr>
              <a:t>white</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background</a:t>
            </a:r>
            <a:r>
              <a:rPr lang="es-ES" dirty="0">
                <a:latin typeface="Calibri" panose="020F0502020204030204" pitchFamily="34" charset="0"/>
                <a:ea typeface="Calibri" panose="020F0502020204030204" pitchFamily="34" charset="0"/>
                <a:cs typeface="Times New Roman" panose="02020603050405020304" pitchFamily="18" charset="0"/>
              </a:rPr>
              <a:t> and show </a:t>
            </a:r>
            <a:r>
              <a:rPr lang="es-ES" dirty="0" err="1">
                <a:latin typeface="Calibri" panose="020F0502020204030204" pitchFamily="34" charset="0"/>
                <a:ea typeface="Calibri" panose="020F0502020204030204" pitchFamily="34" charset="0"/>
                <a:cs typeface="Times New Roman" panose="02020603050405020304" pitchFamily="18" charset="0"/>
              </a:rPr>
              <a:t>the</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label</a:t>
            </a:r>
            <a:r>
              <a:rPr lang="es-ES" dirty="0">
                <a:latin typeface="Calibri" panose="020F0502020204030204" pitchFamily="34" charset="0"/>
                <a:ea typeface="Calibri" panose="020F0502020204030204" pitchFamily="34" charset="0"/>
                <a:cs typeface="Times New Roman" panose="02020603050405020304" pitchFamily="18" charset="0"/>
              </a:rPr>
              <a:t>.</a:t>
            </a:r>
            <a:endParaRPr kumimoji="0" lang="en-US" sz="1200" i="0" u="none" strike="noStrike" kern="1200" cap="none" spc="0" normalizeH="0" baseline="0" noProof="0" dirty="0">
              <a:ln>
                <a:noFill/>
              </a:ln>
              <a:effectLst/>
              <a:uLnTx/>
              <a:uFillTx/>
              <a:latin typeface="IBM Plex Sans Light"/>
              <a:ea typeface="IBM Plex Sans" charset="0"/>
              <a:cs typeface="IBM Plex Sans" charset="0"/>
            </a:endParaRPr>
          </a:p>
        </p:txBody>
      </p:sp>
      <p:sp>
        <p:nvSpPr>
          <p:cNvPr id="11" name="TextBox 10">
            <a:extLst>
              <a:ext uri="{FF2B5EF4-FFF2-40B4-BE49-F238E27FC236}">
                <a16:creationId xmlns:a16="http://schemas.microsoft.com/office/drawing/2014/main" id="{844BB0D4-6971-BDCD-4D5E-E13D713B92ED}"/>
              </a:ext>
            </a:extLst>
          </p:cNvPr>
          <p:cNvSpPr txBox="1"/>
          <p:nvPr/>
        </p:nvSpPr>
        <p:spPr>
          <a:xfrm>
            <a:off x="3837943" y="5578303"/>
            <a:ext cx="7901534" cy="897682"/>
          </a:xfrm>
          <a:prstGeom prst="rect">
            <a:avLst/>
          </a:prstGeom>
          <a:noFill/>
        </p:spPr>
        <p:txBody>
          <a:bodyPr wrap="square" lIns="68580" tIns="68580" rIns="68580" bIns="68580" rtlCol="0">
            <a:spAutoFit/>
          </a:bodyPr>
          <a:lstStyle/>
          <a:p>
            <a:pPr lvl="0" defTabSz="685800">
              <a:spcBef>
                <a:spcPts val="825"/>
              </a:spcBef>
              <a:defRPr/>
            </a:pPr>
            <a:endParaRPr lang="es-ES_tradnl" sz="1200" dirty="0">
              <a:solidFill>
                <a:srgbClr val="000000"/>
              </a:solidFill>
              <a:latin typeface="IBM Plex Sans Light"/>
              <a:ea typeface="IBM Plex Sans" charset="0"/>
              <a:cs typeface="IBM Plex Sans" charset="0"/>
            </a:endParaRPr>
          </a:p>
          <a:p>
            <a:pPr lvl="0" defTabSz="685800">
              <a:spcBef>
                <a:spcPts val="825"/>
              </a:spcBef>
              <a:defRPr/>
            </a:pPr>
            <a:r>
              <a:rPr lang="es-ES_tradnl" sz="1200" dirty="0" err="1">
                <a:solidFill>
                  <a:srgbClr val="000000"/>
                </a:solidFill>
                <a:latin typeface="IBM Plex Sans Light"/>
                <a:ea typeface="IBM Plex Sans" charset="0"/>
                <a:cs typeface="IBM Plex Sans" charset="0"/>
              </a:rPr>
              <a:t>Develop</a:t>
            </a:r>
            <a:r>
              <a:rPr lang="es-ES_tradnl" sz="1200" dirty="0">
                <a:solidFill>
                  <a:srgbClr val="000000"/>
                </a:solidFill>
                <a:latin typeface="IBM Plex Sans Light"/>
                <a:ea typeface="IBM Plex Sans" charset="0"/>
                <a:cs typeface="IBM Plex Sans" charset="0"/>
              </a:rPr>
              <a:t> a </a:t>
            </a:r>
            <a:r>
              <a:rPr lang="es-ES_tradnl" sz="1200" dirty="0" err="1">
                <a:solidFill>
                  <a:srgbClr val="000000"/>
                </a:solidFill>
                <a:latin typeface="IBM Plex Sans Light"/>
                <a:ea typeface="IBM Plex Sans" charset="0"/>
                <a:cs typeface="IBM Plex Sans" charset="0"/>
              </a:rPr>
              <a:t>solution</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to</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distinguish</a:t>
            </a:r>
            <a:r>
              <a:rPr lang="es-ES_tradnl" sz="1200" dirty="0">
                <a:solidFill>
                  <a:srgbClr val="000000"/>
                </a:solidFill>
                <a:latin typeface="IBM Plex Sans Light"/>
                <a:ea typeface="IBM Plex Sans" charset="0"/>
                <a:cs typeface="IBM Plex Sans" charset="0"/>
              </a:rPr>
              <a:t> marketing </a:t>
            </a:r>
            <a:r>
              <a:rPr lang="es-ES_tradnl" sz="1200" dirty="0" err="1">
                <a:solidFill>
                  <a:srgbClr val="000000"/>
                </a:solidFill>
                <a:latin typeface="IBM Plex Sans Light"/>
                <a:ea typeface="IBM Plex Sans" charset="0"/>
                <a:cs typeface="IBM Plex Sans" charset="0"/>
              </a:rPr>
              <a:t>images</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from</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product</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images</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taking</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into</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account</a:t>
            </a:r>
            <a:r>
              <a:rPr lang="es-ES_tradnl" sz="1200" dirty="0">
                <a:solidFill>
                  <a:srgbClr val="000000"/>
                </a:solidFill>
                <a:latin typeface="IBM Plex Sans Light"/>
                <a:ea typeface="IBM Plex Sans" charset="0"/>
                <a:cs typeface="IBM Plex Sans" charset="0"/>
              </a:rPr>
              <a:t> GPU </a:t>
            </a:r>
            <a:r>
              <a:rPr lang="es-ES_tradnl" sz="1200" dirty="0" err="1">
                <a:solidFill>
                  <a:srgbClr val="000000"/>
                </a:solidFill>
                <a:latin typeface="IBM Plex Sans Light"/>
                <a:ea typeface="IBM Plex Sans" charset="0"/>
                <a:cs typeface="IBM Plex Sans" charset="0"/>
              </a:rPr>
              <a:t>unavailability</a:t>
            </a:r>
            <a:r>
              <a:rPr lang="es-ES_tradnl" sz="1200" dirty="0">
                <a:solidFill>
                  <a:srgbClr val="000000"/>
                </a:solidFill>
                <a:latin typeface="IBM Plex Sans Light"/>
                <a:ea typeface="IBM Plex Sans" charset="0"/>
                <a:cs typeface="IBM Plex Sans" charset="0"/>
              </a:rPr>
              <a:t>.
</a:t>
            </a:r>
            <a:endParaRPr kumimoji="0" lang="es-ES_tradnl" sz="1400" i="0" u="none" strike="noStrike" kern="1200" cap="none" spc="0" normalizeH="0" baseline="0" noProof="0" dirty="0">
              <a:ln>
                <a:noFill/>
              </a:ln>
              <a:solidFill>
                <a:srgbClr val="000000"/>
              </a:solidFill>
              <a:effectLst/>
              <a:uLnTx/>
              <a:uFillTx/>
              <a:latin typeface="IBM Plex Sans Light"/>
              <a:ea typeface="IBM Plex Sans" charset="0"/>
              <a:cs typeface="IBM Plex Sans" charset="0"/>
            </a:endParaRPr>
          </a:p>
        </p:txBody>
      </p:sp>
      <p:sp>
        <p:nvSpPr>
          <p:cNvPr id="14" name="Text Placeholder 6">
            <a:extLst>
              <a:ext uri="{FF2B5EF4-FFF2-40B4-BE49-F238E27FC236}">
                <a16:creationId xmlns:a16="http://schemas.microsoft.com/office/drawing/2014/main" id="{7623CBEE-A96A-F09F-61CC-E3EE1FFDBC7F}"/>
              </a:ext>
            </a:extLst>
          </p:cNvPr>
          <p:cNvSpPr txBox="1">
            <a:spLocks/>
          </p:cNvSpPr>
          <p:nvPr/>
        </p:nvSpPr>
        <p:spPr>
          <a:xfrm>
            <a:off x="6002406" y="2483286"/>
            <a:ext cx="1753108" cy="2416427"/>
          </a:xfrm>
          <a:prstGeom prst="rect">
            <a:avLst/>
          </a:prstGeom>
        </p:spPr>
        <p:txBody>
          <a:bodyPr vert="horz" lIns="0" tIns="0" rIns="0" bIns="0" rtlCol="0">
            <a:noAutofit/>
          </a:bodyPr>
          <a:lstStyle>
            <a:lvl1pPr marL="0" indent="0" algn="l" rtl="0" eaLnBrk="1" fontAlgn="base" hangingPunct="1">
              <a:lnSpc>
                <a:spcPct val="100000"/>
              </a:lnSpc>
              <a:spcBef>
                <a:spcPts val="1467"/>
              </a:spcBef>
              <a:spcAft>
                <a:spcPct val="0"/>
              </a:spcAft>
              <a:buClr>
                <a:srgbClr val="001141"/>
              </a:buClr>
              <a:buSzPct val="90000"/>
              <a:buFont typeface="IBM Plex Sans Light" pitchFamily="2" charset="2"/>
              <a:buNone/>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228597" indent="-231642"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457195" indent="-231642" algn="l" rtl="0" eaLnBrk="1" fontAlgn="base" hangingPunct="1">
              <a:lnSpc>
                <a:spcPct val="100000"/>
              </a:lnSpc>
              <a:spcBef>
                <a:spcPts val="1467"/>
              </a:spcBef>
              <a:spcAft>
                <a:spcPct val="0"/>
              </a:spcAft>
              <a:buClr>
                <a:srgbClr val="001141"/>
              </a:buClr>
              <a:buSzPct val="100000"/>
              <a:buFont typeface="IBM Plex Sans Light" panose="020B0604020202020204" pitchFamily="34" charset="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838190" indent="-231642"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1071020" indent="-231642" algn="l" rtl="0" eaLnBrk="1" fontAlgn="base" hangingPunct="1">
              <a:lnSpc>
                <a:spcPct val="100000"/>
              </a:lnSpc>
              <a:spcBef>
                <a:spcPts val="1467"/>
              </a:spcBef>
              <a:spcAft>
                <a:spcPct val="0"/>
              </a:spcAft>
              <a:buClr>
                <a:srgbClr val="001141"/>
              </a:buClr>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IBM Plex Sans Light"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IBM Plex Sans Light"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IBM Plex Sans Light"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IBM Plex Sans Light" charset="0"/>
              </a:defRPr>
            </a:lvl9pPr>
          </a:lstStyle>
          <a:p>
            <a:pPr marL="171450" lvl="0" indent="-171450">
              <a:spcBef>
                <a:spcPts val="200"/>
              </a:spcBef>
              <a:buFont typeface="Arial" panose="020B0604020202020204" pitchFamily="34" charset="0"/>
              <a:buChar char="•"/>
              <a:defRPr/>
            </a:pPr>
            <a:r>
              <a:rPr lang="es-ES_tradnl" sz="1200" kern="0" dirty="0" err="1">
                <a:solidFill>
                  <a:srgbClr val="000000"/>
                </a:solidFill>
              </a:rPr>
              <a:t>Develop</a:t>
            </a:r>
            <a:r>
              <a:rPr lang="es-ES_tradnl" sz="1200" kern="0" dirty="0">
                <a:solidFill>
                  <a:srgbClr val="000000"/>
                </a:solidFill>
              </a:rPr>
              <a:t> a </a:t>
            </a:r>
            <a:r>
              <a:rPr lang="es-ES_tradnl" sz="1200" kern="0" dirty="0" err="1">
                <a:solidFill>
                  <a:srgbClr val="000000"/>
                </a:solidFill>
              </a:rPr>
              <a:t>solution</a:t>
            </a:r>
            <a:r>
              <a:rPr lang="es-ES_tradnl" sz="1200" kern="0" dirty="0">
                <a:solidFill>
                  <a:srgbClr val="000000"/>
                </a:solidFill>
              </a:rPr>
              <a:t> </a:t>
            </a:r>
            <a:r>
              <a:rPr lang="es-ES_tradnl" sz="1200" kern="0" dirty="0" err="1">
                <a:solidFill>
                  <a:srgbClr val="000000"/>
                </a:solidFill>
              </a:rPr>
              <a:t>that</a:t>
            </a:r>
            <a:r>
              <a:rPr lang="es-ES_tradnl" sz="1200" kern="0" dirty="0">
                <a:solidFill>
                  <a:srgbClr val="000000"/>
                </a:solidFill>
              </a:rPr>
              <a:t> </a:t>
            </a:r>
            <a:r>
              <a:rPr lang="es-ES_tradnl" sz="1200" kern="0" dirty="0" err="1">
                <a:solidFill>
                  <a:srgbClr val="000000"/>
                </a:solidFill>
              </a:rPr>
              <a:t>segments</a:t>
            </a:r>
            <a:r>
              <a:rPr lang="es-ES_tradnl" sz="1200" kern="0" dirty="0">
                <a:solidFill>
                  <a:srgbClr val="000000"/>
                </a:solidFill>
              </a:rPr>
              <a:t> </a:t>
            </a:r>
            <a:r>
              <a:rPr lang="es-ES_tradnl" sz="1200" kern="0" dirty="0" err="1">
                <a:solidFill>
                  <a:srgbClr val="000000"/>
                </a:solidFill>
              </a:rPr>
              <a:t>images</a:t>
            </a:r>
            <a:r>
              <a:rPr lang="es-ES_tradnl" sz="1200" kern="0" dirty="0">
                <a:solidFill>
                  <a:srgbClr val="000000"/>
                </a:solidFill>
              </a:rPr>
              <a:t> </a:t>
            </a:r>
            <a:r>
              <a:rPr lang="es-ES_tradnl" sz="1200" kern="0" dirty="0" err="1">
                <a:solidFill>
                  <a:srgbClr val="000000"/>
                </a:solidFill>
              </a:rPr>
              <a:t>between</a:t>
            </a:r>
            <a:r>
              <a:rPr lang="es-ES_tradnl" sz="1200" kern="0" dirty="0">
                <a:solidFill>
                  <a:srgbClr val="000000"/>
                </a:solidFill>
              </a:rPr>
              <a:t> </a:t>
            </a:r>
            <a:r>
              <a:rPr lang="es-ES_tradnl" sz="1200" kern="0" dirty="0" err="1">
                <a:solidFill>
                  <a:srgbClr val="000000"/>
                </a:solidFill>
              </a:rPr>
              <a:t>those</a:t>
            </a:r>
            <a:r>
              <a:rPr lang="es-ES_tradnl" sz="1200" kern="0" dirty="0">
                <a:solidFill>
                  <a:srgbClr val="000000"/>
                </a:solidFill>
              </a:rPr>
              <a:t> </a:t>
            </a:r>
            <a:r>
              <a:rPr lang="es-ES_tradnl" sz="1200" kern="0" dirty="0" err="1">
                <a:solidFill>
                  <a:srgbClr val="000000"/>
                </a:solidFill>
              </a:rPr>
              <a:t>with</a:t>
            </a:r>
            <a:r>
              <a:rPr lang="es-ES_tradnl" sz="1200" kern="0" dirty="0">
                <a:solidFill>
                  <a:srgbClr val="000000"/>
                </a:solidFill>
              </a:rPr>
              <a:t> a </a:t>
            </a:r>
            <a:r>
              <a:rPr lang="es-ES_tradnl" sz="1200" kern="0" dirty="0" err="1">
                <a:solidFill>
                  <a:srgbClr val="000000"/>
                </a:solidFill>
              </a:rPr>
              <a:t>product</a:t>
            </a:r>
            <a:r>
              <a:rPr lang="es-ES_tradnl" sz="1200" kern="0" dirty="0">
                <a:solidFill>
                  <a:srgbClr val="000000"/>
                </a:solidFill>
              </a:rPr>
              <a:t> </a:t>
            </a:r>
            <a:r>
              <a:rPr lang="es-ES_tradnl" sz="1200" kern="0" dirty="0" err="1">
                <a:solidFill>
                  <a:srgbClr val="000000"/>
                </a:solidFill>
              </a:rPr>
              <a:t>information</a:t>
            </a:r>
            <a:r>
              <a:rPr lang="es-ES_tradnl" sz="1200" kern="0" dirty="0">
                <a:solidFill>
                  <a:srgbClr val="000000"/>
                </a:solidFill>
              </a:rPr>
              <a:t> </a:t>
            </a:r>
            <a:r>
              <a:rPr lang="es-ES_tradnl" sz="1200" kern="0" dirty="0" err="1">
                <a:solidFill>
                  <a:srgbClr val="000000"/>
                </a:solidFill>
              </a:rPr>
              <a:t>label</a:t>
            </a:r>
            <a:r>
              <a:rPr lang="es-ES_tradnl" sz="1200" kern="0" dirty="0">
                <a:solidFill>
                  <a:srgbClr val="000000"/>
                </a:solidFill>
              </a:rPr>
              <a:t> and </a:t>
            </a:r>
            <a:r>
              <a:rPr lang="es-ES_tradnl" sz="1200" kern="0" dirty="0" err="1">
                <a:solidFill>
                  <a:srgbClr val="000000"/>
                </a:solidFill>
              </a:rPr>
              <a:t>those</a:t>
            </a:r>
            <a:r>
              <a:rPr lang="es-ES_tradnl" sz="1200" kern="0" dirty="0">
                <a:solidFill>
                  <a:srgbClr val="000000"/>
                </a:solidFill>
              </a:rPr>
              <a:t> </a:t>
            </a:r>
            <a:r>
              <a:rPr lang="es-ES_tradnl" sz="1200" kern="0" dirty="0" err="1">
                <a:solidFill>
                  <a:srgbClr val="000000"/>
                </a:solidFill>
              </a:rPr>
              <a:t>that</a:t>
            </a:r>
            <a:r>
              <a:rPr lang="es-ES_tradnl" sz="1200" kern="0" dirty="0">
                <a:solidFill>
                  <a:srgbClr val="000000"/>
                </a:solidFill>
              </a:rPr>
              <a:t> do </a:t>
            </a:r>
            <a:r>
              <a:rPr lang="es-ES_tradnl" sz="1200" kern="0" dirty="0" err="1">
                <a:solidFill>
                  <a:srgbClr val="000000"/>
                </a:solidFill>
              </a:rPr>
              <a:t>not</a:t>
            </a:r>
            <a:r>
              <a:rPr lang="es-ES_tradnl" sz="1200" kern="0" dirty="0">
                <a:solidFill>
                  <a:srgbClr val="000000"/>
                </a:solidFill>
              </a:rPr>
              <a:t>.
</a:t>
            </a:r>
            <a:r>
              <a:rPr lang="es-ES_tradnl" sz="1200" kern="0" dirty="0" err="1">
                <a:solidFill>
                  <a:srgbClr val="000000"/>
                </a:solidFill>
              </a:rPr>
              <a:t>Analyze</a:t>
            </a:r>
            <a:r>
              <a:rPr lang="es-ES_tradnl" sz="1200" kern="0" dirty="0">
                <a:solidFill>
                  <a:srgbClr val="000000"/>
                </a:solidFill>
              </a:rPr>
              <a:t> </a:t>
            </a:r>
            <a:r>
              <a:rPr lang="es-ES_tradnl" sz="1200" kern="0" dirty="0" err="1">
                <a:solidFill>
                  <a:srgbClr val="000000"/>
                </a:solidFill>
              </a:rPr>
              <a:t>advantages</a:t>
            </a:r>
            <a:r>
              <a:rPr lang="es-ES_tradnl" sz="1200" kern="0" dirty="0">
                <a:solidFill>
                  <a:srgbClr val="000000"/>
                </a:solidFill>
              </a:rPr>
              <a:t> and </a:t>
            </a:r>
            <a:r>
              <a:rPr lang="es-ES_tradnl" sz="1200" kern="0" dirty="0" err="1">
                <a:solidFill>
                  <a:srgbClr val="000000"/>
                </a:solidFill>
              </a:rPr>
              <a:t>disadvantages</a:t>
            </a:r>
            <a:r>
              <a:rPr lang="es-ES_tradnl" sz="1200" kern="0" dirty="0">
                <a:solidFill>
                  <a:srgbClr val="000000"/>
                </a:solidFill>
              </a:rPr>
              <a:t> </a:t>
            </a:r>
            <a:r>
              <a:rPr lang="es-ES_tradnl" sz="1200" kern="0" dirty="0" err="1">
                <a:solidFill>
                  <a:srgbClr val="000000"/>
                </a:solidFill>
              </a:rPr>
              <a:t>of</a:t>
            </a:r>
            <a:r>
              <a:rPr lang="es-ES_tradnl" sz="1200" kern="0" dirty="0">
                <a:solidFill>
                  <a:srgbClr val="000000"/>
                </a:solidFill>
              </a:rPr>
              <a:t> </a:t>
            </a:r>
            <a:r>
              <a:rPr lang="es-ES_tradnl" sz="1200" kern="0" dirty="0" err="1">
                <a:solidFill>
                  <a:srgbClr val="000000"/>
                </a:solidFill>
              </a:rPr>
              <a:t>the</a:t>
            </a:r>
            <a:r>
              <a:rPr lang="es-ES_tradnl" sz="1200" kern="0" dirty="0">
                <a:solidFill>
                  <a:srgbClr val="000000"/>
                </a:solidFill>
              </a:rPr>
              <a:t> </a:t>
            </a:r>
            <a:r>
              <a:rPr lang="es-ES_tradnl" sz="1200" kern="0" dirty="0" err="1">
                <a:solidFill>
                  <a:srgbClr val="000000"/>
                </a:solidFill>
              </a:rPr>
              <a:t>chosen</a:t>
            </a:r>
            <a:r>
              <a:rPr lang="es-ES_tradnl" sz="1200" kern="0" dirty="0">
                <a:solidFill>
                  <a:srgbClr val="000000"/>
                </a:solidFill>
              </a:rPr>
              <a:t> </a:t>
            </a:r>
            <a:r>
              <a:rPr lang="es-ES_tradnl" sz="1200" kern="0" dirty="0" err="1">
                <a:solidFill>
                  <a:srgbClr val="000000"/>
                </a:solidFill>
              </a:rPr>
              <a:t>solution</a:t>
            </a:r>
            <a:r>
              <a:rPr lang="es-ES_tradnl" sz="1200" kern="0" dirty="0">
                <a:solidFill>
                  <a:srgbClr val="000000"/>
                </a:solidFill>
              </a:rPr>
              <a:t>.</a:t>
            </a:r>
            <a:endParaRPr kumimoji="0" lang="es-ES_tradnl" sz="1200" i="0" u="none" strike="noStrike" kern="0" cap="none" spc="0" normalizeH="0" baseline="0" dirty="0">
              <a:ln>
                <a:noFill/>
              </a:ln>
              <a:solidFill>
                <a:srgbClr val="000000"/>
              </a:solidFill>
              <a:effectLst/>
              <a:uLnTx/>
              <a:uFillTx/>
              <a:latin typeface="IBM Plex Sans Light" panose="020B0403050203000203" pitchFamily="34" charset="0"/>
            </a:endParaRPr>
          </a:p>
          <a:p>
            <a:pPr marL="111125" marR="0" lvl="0" indent="-111125" algn="l" defTabSz="914400" rtl="0" eaLnBrk="1" fontAlgn="base" latinLnBrk="0" hangingPunct="1">
              <a:lnSpc>
                <a:spcPct val="100000"/>
              </a:lnSpc>
              <a:spcBef>
                <a:spcPts val="200"/>
              </a:spcBef>
              <a:spcAft>
                <a:spcPct val="0"/>
              </a:spcAft>
              <a:buClr>
                <a:srgbClr val="001141"/>
              </a:buClr>
              <a:buSzPct val="90000"/>
              <a:buFont typeface="IBM Plex Sans Light" pitchFamily="2" charset="2"/>
              <a:buNone/>
              <a:tabLst/>
              <a:defRPr/>
            </a:pPr>
            <a:endParaRPr kumimoji="0" lang="es-ES_tradnl" sz="1200" i="0" u="none" strike="noStrike" kern="0" cap="none" spc="0" normalizeH="0" baseline="0" dirty="0">
              <a:ln>
                <a:noFill/>
              </a:ln>
              <a:solidFill>
                <a:srgbClr val="000000"/>
              </a:solidFill>
              <a:effectLst/>
              <a:uLnTx/>
              <a:uFillTx/>
              <a:latin typeface="IBM Plex Sans Light" panose="020B0403050203000203" pitchFamily="34" charset="0"/>
            </a:endParaRPr>
          </a:p>
        </p:txBody>
      </p:sp>
      <p:sp>
        <p:nvSpPr>
          <p:cNvPr id="19" name="TextBox 18">
            <a:extLst>
              <a:ext uri="{FF2B5EF4-FFF2-40B4-BE49-F238E27FC236}">
                <a16:creationId xmlns:a16="http://schemas.microsoft.com/office/drawing/2014/main" id="{0CBB8338-2642-EC91-2892-4887B2716270}"/>
              </a:ext>
            </a:extLst>
          </p:cNvPr>
          <p:cNvSpPr txBox="1"/>
          <p:nvPr/>
        </p:nvSpPr>
        <p:spPr>
          <a:xfrm>
            <a:off x="3791461" y="2074999"/>
            <a:ext cx="6094378" cy="548868"/>
          </a:xfrm>
          <a:prstGeom prst="rect">
            <a:avLst/>
          </a:prstGeom>
          <a:noFill/>
        </p:spPr>
        <p:txBody>
          <a:bodyPr wrap="square">
            <a:spAutoFit/>
          </a:bodyPr>
          <a:lstStyle/>
          <a:p>
            <a:pPr lvl="0" fontAlgn="base">
              <a:spcBef>
                <a:spcPts val="200"/>
              </a:spcBef>
              <a:spcAft>
                <a:spcPct val="0"/>
              </a:spcAft>
              <a:buClr>
                <a:srgbClr val="001141"/>
              </a:buClr>
              <a:buSzPct val="90000"/>
              <a:defRPr/>
            </a:pPr>
            <a:r>
              <a:rPr lang="en-US" sz="1400" kern="0" dirty="0">
                <a:solidFill>
                  <a:srgbClr val="0F62FE"/>
                </a:solidFill>
                <a:latin typeface="IBM Plex Sans Light" panose="020B0403050203000203" pitchFamily="34" charset="0"/>
              </a:rPr>
              <a:t>White background
</a:t>
            </a:r>
            <a:endParaRPr kumimoji="0" lang="en-US" sz="1400" i="0" u="none" strike="noStrike" kern="0" cap="none" spc="0" normalizeH="0" baseline="0" noProof="0" dirty="0">
              <a:ln>
                <a:noFill/>
              </a:ln>
              <a:solidFill>
                <a:srgbClr val="0F62FE"/>
              </a:solidFill>
              <a:effectLst/>
              <a:uLnTx/>
              <a:uFillTx/>
              <a:latin typeface="IBM Plex Sans Light" panose="020B0403050203000203" pitchFamily="34" charset="0"/>
            </a:endParaRPr>
          </a:p>
        </p:txBody>
      </p:sp>
      <p:sp>
        <p:nvSpPr>
          <p:cNvPr id="20" name="TextBox 19">
            <a:extLst>
              <a:ext uri="{FF2B5EF4-FFF2-40B4-BE49-F238E27FC236}">
                <a16:creationId xmlns:a16="http://schemas.microsoft.com/office/drawing/2014/main" id="{E9EA0896-E9D1-5B79-43E2-D3136A3D6803}"/>
              </a:ext>
            </a:extLst>
          </p:cNvPr>
          <p:cNvSpPr txBox="1"/>
          <p:nvPr/>
        </p:nvSpPr>
        <p:spPr>
          <a:xfrm>
            <a:off x="5975852" y="2064871"/>
            <a:ext cx="6094378" cy="307777"/>
          </a:xfrm>
          <a:prstGeom prst="rect">
            <a:avLst/>
          </a:prstGeom>
          <a:noFill/>
        </p:spPr>
        <p:txBody>
          <a:bodyPr wrap="square">
            <a:spAutoFit/>
          </a:bodyPr>
          <a:lstStyle/>
          <a:p>
            <a:pPr lvl="0" fontAlgn="base">
              <a:spcBef>
                <a:spcPts val="200"/>
              </a:spcBef>
              <a:spcAft>
                <a:spcPct val="0"/>
              </a:spcAft>
              <a:buClr>
                <a:srgbClr val="001141"/>
              </a:buClr>
              <a:buSzPct val="90000"/>
              <a:defRPr/>
            </a:pPr>
            <a:r>
              <a:rPr lang="es-ES" sz="1400" kern="0" dirty="0" err="1">
                <a:solidFill>
                  <a:srgbClr val="0F62FE"/>
                </a:solidFill>
                <a:latin typeface="IBM Plex Sans Light" panose="020B0403050203000203" pitchFamily="34" charset="0"/>
              </a:rPr>
              <a:t>Label</a:t>
            </a:r>
            <a:endParaRPr kumimoji="0" lang="es-ES_tradnl" sz="1400" i="0" u="none" strike="noStrike" kern="0" cap="none" spc="0" normalizeH="0" baseline="0" dirty="0">
              <a:ln>
                <a:noFill/>
              </a:ln>
              <a:solidFill>
                <a:srgbClr val="0F62FE"/>
              </a:solidFill>
              <a:effectLst/>
              <a:uLnTx/>
              <a:uFillTx/>
              <a:latin typeface="IBM Plex Sans Light" panose="020B0403050203000203" pitchFamily="34" charset="0"/>
            </a:endParaRPr>
          </a:p>
        </p:txBody>
      </p:sp>
      <p:sp>
        <p:nvSpPr>
          <p:cNvPr id="24" name="Text Placeholder 6">
            <a:extLst>
              <a:ext uri="{FF2B5EF4-FFF2-40B4-BE49-F238E27FC236}">
                <a16:creationId xmlns:a16="http://schemas.microsoft.com/office/drawing/2014/main" id="{FE6BB99A-19BE-A85F-76C6-C015E14888E4}"/>
              </a:ext>
            </a:extLst>
          </p:cNvPr>
          <p:cNvSpPr txBox="1">
            <a:spLocks/>
          </p:cNvSpPr>
          <p:nvPr/>
        </p:nvSpPr>
        <p:spPr>
          <a:xfrm>
            <a:off x="8180275" y="2452278"/>
            <a:ext cx="1753108" cy="1094522"/>
          </a:xfrm>
          <a:prstGeom prst="rect">
            <a:avLst/>
          </a:prstGeom>
        </p:spPr>
        <p:txBody>
          <a:bodyPr vert="horz" lIns="0" tIns="0" rIns="0" bIns="0" rtlCol="0">
            <a:noAutofit/>
          </a:bodyPr>
          <a:lstStyle>
            <a:lvl1pPr marL="0" indent="0" algn="l" rtl="0" eaLnBrk="1" fontAlgn="base" hangingPunct="1">
              <a:lnSpc>
                <a:spcPct val="100000"/>
              </a:lnSpc>
              <a:spcBef>
                <a:spcPts val="1467"/>
              </a:spcBef>
              <a:spcAft>
                <a:spcPct val="0"/>
              </a:spcAft>
              <a:buClr>
                <a:srgbClr val="001141"/>
              </a:buClr>
              <a:buSzPct val="90000"/>
              <a:buFont typeface="IBM Plex Sans Light" pitchFamily="2" charset="2"/>
              <a:buNone/>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228597" indent="-231642"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457195" indent="-231642" algn="l" rtl="0" eaLnBrk="1" fontAlgn="base" hangingPunct="1">
              <a:lnSpc>
                <a:spcPct val="100000"/>
              </a:lnSpc>
              <a:spcBef>
                <a:spcPts val="1467"/>
              </a:spcBef>
              <a:spcAft>
                <a:spcPct val="0"/>
              </a:spcAft>
              <a:buClr>
                <a:srgbClr val="001141"/>
              </a:buClr>
              <a:buSzPct val="100000"/>
              <a:buFont typeface="IBM Plex Sans Light" panose="020B0604020202020204" pitchFamily="34" charset="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838190" indent="-231642"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1071020" indent="-231642" algn="l" rtl="0" eaLnBrk="1" fontAlgn="base" hangingPunct="1">
              <a:lnSpc>
                <a:spcPct val="100000"/>
              </a:lnSpc>
              <a:spcBef>
                <a:spcPts val="1467"/>
              </a:spcBef>
              <a:spcAft>
                <a:spcPct val="0"/>
              </a:spcAft>
              <a:buClr>
                <a:srgbClr val="001141"/>
              </a:buClr>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IBM Plex Sans Light"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IBM Plex Sans Light"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IBM Plex Sans Light"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IBM Plex Sans Light" charset="0"/>
              </a:defRPr>
            </a:lvl9pPr>
          </a:lstStyle>
          <a:p>
            <a:pPr marL="171450" lvl="0" indent="-171450">
              <a:spcBef>
                <a:spcPts val="200"/>
              </a:spcBef>
              <a:buFont typeface="Arial" panose="020B0604020202020204" pitchFamily="34" charset="0"/>
              <a:buChar char="•"/>
              <a:defRPr/>
            </a:pPr>
            <a:r>
              <a:rPr lang="es-ES_tradnl" sz="1200" kern="0" dirty="0" err="1">
                <a:solidFill>
                  <a:srgbClr val="000000"/>
                </a:solidFill>
              </a:rPr>
              <a:t>Classify</a:t>
            </a:r>
            <a:r>
              <a:rPr lang="es-ES_tradnl" sz="1200" kern="0" dirty="0">
                <a:solidFill>
                  <a:srgbClr val="000000"/>
                </a:solidFill>
              </a:rPr>
              <a:t> </a:t>
            </a:r>
            <a:r>
              <a:rPr lang="es-ES_tradnl" sz="1200" kern="0" dirty="0" err="1">
                <a:solidFill>
                  <a:srgbClr val="000000"/>
                </a:solidFill>
              </a:rPr>
              <a:t>images</a:t>
            </a:r>
            <a:r>
              <a:rPr lang="es-ES_tradnl" sz="1200" kern="0" dirty="0">
                <a:solidFill>
                  <a:srgbClr val="000000"/>
                </a:solidFill>
              </a:rPr>
              <a:t> </a:t>
            </a:r>
            <a:r>
              <a:rPr lang="es-ES_tradnl" sz="1200" kern="0" dirty="0" err="1">
                <a:solidFill>
                  <a:srgbClr val="000000"/>
                </a:solidFill>
              </a:rPr>
              <a:t>into</a:t>
            </a:r>
            <a:r>
              <a:rPr lang="es-ES_tradnl" sz="1200" kern="0" dirty="0">
                <a:solidFill>
                  <a:srgbClr val="000000"/>
                </a:solidFill>
              </a:rPr>
              <a:t> </a:t>
            </a:r>
            <a:r>
              <a:rPr lang="es-ES_tradnl" sz="1200" kern="0" dirty="0" err="1">
                <a:solidFill>
                  <a:srgbClr val="000000"/>
                </a:solidFill>
              </a:rPr>
              <a:t>high</a:t>
            </a:r>
            <a:r>
              <a:rPr lang="es-ES_tradnl" sz="1200" kern="0" dirty="0">
                <a:solidFill>
                  <a:srgbClr val="000000"/>
                </a:solidFill>
              </a:rPr>
              <a:t>/</a:t>
            </a:r>
            <a:r>
              <a:rPr lang="es-ES_tradnl" sz="1200" kern="0" dirty="0" err="1">
                <a:solidFill>
                  <a:srgbClr val="000000"/>
                </a:solidFill>
              </a:rPr>
              <a:t>medium</a:t>
            </a:r>
            <a:r>
              <a:rPr lang="es-ES_tradnl" sz="1200" kern="0" dirty="0">
                <a:solidFill>
                  <a:srgbClr val="000000"/>
                </a:solidFill>
              </a:rPr>
              <a:t> and </a:t>
            </a:r>
            <a:r>
              <a:rPr lang="es-ES_tradnl" sz="1200" kern="0" dirty="0" err="1">
                <a:solidFill>
                  <a:srgbClr val="000000"/>
                </a:solidFill>
              </a:rPr>
              <a:t>low</a:t>
            </a:r>
            <a:r>
              <a:rPr lang="es-ES_tradnl" sz="1200" kern="0" dirty="0">
                <a:solidFill>
                  <a:srgbClr val="000000"/>
                </a:solidFill>
              </a:rPr>
              <a:t> </a:t>
            </a:r>
            <a:r>
              <a:rPr lang="es-ES_tradnl" sz="1200" kern="0" dirty="0" err="1">
                <a:solidFill>
                  <a:srgbClr val="000000"/>
                </a:solidFill>
              </a:rPr>
              <a:t>resolution</a:t>
            </a:r>
            <a:r>
              <a:rPr lang="es-ES_tradnl" sz="1200" kern="0" dirty="0">
                <a:solidFill>
                  <a:srgbClr val="000000"/>
                </a:solidFill>
              </a:rPr>
              <a:t>.
</a:t>
            </a:r>
            <a:r>
              <a:rPr lang="es-ES_tradnl" sz="1200" kern="0" dirty="0" err="1">
                <a:solidFill>
                  <a:srgbClr val="000000"/>
                </a:solidFill>
              </a:rPr>
              <a:t>Justify</a:t>
            </a:r>
            <a:r>
              <a:rPr lang="es-ES_tradnl" sz="1200" kern="0" dirty="0">
                <a:solidFill>
                  <a:srgbClr val="000000"/>
                </a:solidFill>
              </a:rPr>
              <a:t> </a:t>
            </a:r>
            <a:r>
              <a:rPr lang="es-ES_tradnl" sz="1200" kern="0" dirty="0" err="1">
                <a:solidFill>
                  <a:srgbClr val="000000"/>
                </a:solidFill>
              </a:rPr>
              <a:t>the</a:t>
            </a:r>
            <a:r>
              <a:rPr lang="es-ES_tradnl" sz="1200" kern="0" dirty="0">
                <a:solidFill>
                  <a:srgbClr val="000000"/>
                </a:solidFill>
              </a:rPr>
              <a:t> </a:t>
            </a:r>
            <a:r>
              <a:rPr lang="es-ES_tradnl" sz="1200" kern="0" dirty="0" err="1">
                <a:solidFill>
                  <a:srgbClr val="000000"/>
                </a:solidFill>
              </a:rPr>
              <a:t>chosen</a:t>
            </a:r>
            <a:r>
              <a:rPr lang="es-ES_tradnl" sz="1200" kern="0" dirty="0">
                <a:solidFill>
                  <a:srgbClr val="000000"/>
                </a:solidFill>
              </a:rPr>
              <a:t> </a:t>
            </a:r>
            <a:r>
              <a:rPr lang="es-ES_tradnl" sz="1200" kern="0" dirty="0" err="1">
                <a:solidFill>
                  <a:srgbClr val="000000"/>
                </a:solidFill>
              </a:rPr>
              <a:t>ranges</a:t>
            </a:r>
            <a:r>
              <a:rPr lang="es-ES_tradnl" sz="1200" kern="0" dirty="0">
                <a:solidFill>
                  <a:srgbClr val="000000"/>
                </a:solidFill>
              </a:rPr>
              <a:t>.
</a:t>
            </a:r>
            <a:r>
              <a:rPr lang="es-ES_tradnl" sz="1200" kern="0" dirty="0" err="1">
                <a:solidFill>
                  <a:srgbClr val="000000"/>
                </a:solidFill>
              </a:rPr>
              <a:t>Recommend</a:t>
            </a:r>
            <a:r>
              <a:rPr lang="es-ES_tradnl" sz="1200" kern="0" dirty="0">
                <a:solidFill>
                  <a:srgbClr val="000000"/>
                </a:solidFill>
              </a:rPr>
              <a:t> </a:t>
            </a:r>
            <a:r>
              <a:rPr lang="es-ES_tradnl" sz="1200" kern="0" dirty="0" err="1">
                <a:solidFill>
                  <a:srgbClr val="000000"/>
                </a:solidFill>
              </a:rPr>
              <a:t>which</a:t>
            </a:r>
            <a:r>
              <a:rPr lang="es-ES_tradnl" sz="1200" kern="0" dirty="0">
                <a:solidFill>
                  <a:srgbClr val="000000"/>
                </a:solidFill>
              </a:rPr>
              <a:t> </a:t>
            </a:r>
            <a:r>
              <a:rPr lang="es-ES_tradnl" sz="1200" kern="0" dirty="0" err="1">
                <a:solidFill>
                  <a:srgbClr val="000000"/>
                </a:solidFill>
              </a:rPr>
              <a:t>ones</a:t>
            </a:r>
            <a:r>
              <a:rPr lang="es-ES_tradnl" sz="1200" kern="0" dirty="0">
                <a:solidFill>
                  <a:srgbClr val="000000"/>
                </a:solidFill>
              </a:rPr>
              <a:t> </a:t>
            </a:r>
            <a:r>
              <a:rPr lang="es-ES_tradnl" sz="1200" kern="0" dirty="0" err="1">
                <a:solidFill>
                  <a:srgbClr val="000000"/>
                </a:solidFill>
              </a:rPr>
              <a:t>to</a:t>
            </a:r>
            <a:r>
              <a:rPr lang="es-ES_tradnl" sz="1200" kern="0" dirty="0">
                <a:solidFill>
                  <a:srgbClr val="000000"/>
                </a:solidFill>
              </a:rPr>
              <a:t> show in </a:t>
            </a:r>
            <a:r>
              <a:rPr lang="es-ES_tradnl" sz="1200" kern="0" dirty="0" err="1">
                <a:solidFill>
                  <a:srgbClr val="000000"/>
                </a:solidFill>
              </a:rPr>
              <a:t>the</a:t>
            </a:r>
            <a:r>
              <a:rPr lang="es-ES_tradnl" sz="1200" kern="0" dirty="0">
                <a:solidFill>
                  <a:srgbClr val="000000"/>
                </a:solidFill>
              </a:rPr>
              <a:t> </a:t>
            </a:r>
            <a:r>
              <a:rPr lang="es-ES_tradnl" sz="1200" kern="0" dirty="0" err="1">
                <a:solidFill>
                  <a:srgbClr val="000000"/>
                </a:solidFill>
              </a:rPr>
              <a:t>application</a:t>
            </a:r>
            <a:r>
              <a:rPr lang="es-ES_tradnl" sz="1200" kern="0" dirty="0">
                <a:solidFill>
                  <a:srgbClr val="000000"/>
                </a:solidFill>
              </a:rPr>
              <a:t>.</a:t>
            </a:r>
            <a:endParaRPr kumimoji="0" lang="es-ES_tradnl" sz="1200" i="0" u="none" strike="noStrike" kern="0" cap="none" spc="0" normalizeH="0" baseline="0" dirty="0">
              <a:ln>
                <a:noFill/>
              </a:ln>
              <a:solidFill>
                <a:srgbClr val="000000"/>
              </a:solidFill>
              <a:effectLst/>
              <a:uLnTx/>
              <a:uFillTx/>
              <a:latin typeface="IBM Plex Sans Light" panose="020B0403050203000203" pitchFamily="34" charset="0"/>
            </a:endParaRPr>
          </a:p>
        </p:txBody>
      </p:sp>
      <p:sp>
        <p:nvSpPr>
          <p:cNvPr id="34" name="Text Placeholder 6">
            <a:extLst>
              <a:ext uri="{FF2B5EF4-FFF2-40B4-BE49-F238E27FC236}">
                <a16:creationId xmlns:a16="http://schemas.microsoft.com/office/drawing/2014/main" id="{5F1A7F5C-6D55-A01F-F111-9241039A2F09}"/>
              </a:ext>
            </a:extLst>
          </p:cNvPr>
          <p:cNvSpPr txBox="1">
            <a:spLocks/>
          </p:cNvSpPr>
          <p:nvPr/>
        </p:nvSpPr>
        <p:spPr>
          <a:xfrm>
            <a:off x="3856212" y="2502469"/>
            <a:ext cx="1753108" cy="1687565"/>
          </a:xfrm>
          <a:prstGeom prst="rect">
            <a:avLst/>
          </a:prstGeom>
        </p:spPr>
        <p:txBody>
          <a:bodyPr vert="horz" lIns="0" tIns="0" rIns="0" bIns="0" rtlCol="0">
            <a:noAutofit/>
          </a:bodyPr>
          <a:lstStyle>
            <a:lvl1pPr marL="0" indent="0" algn="l" rtl="0" eaLnBrk="1" fontAlgn="base" hangingPunct="1">
              <a:lnSpc>
                <a:spcPct val="100000"/>
              </a:lnSpc>
              <a:spcBef>
                <a:spcPts val="1467"/>
              </a:spcBef>
              <a:spcAft>
                <a:spcPct val="0"/>
              </a:spcAft>
              <a:buClr>
                <a:srgbClr val="001141"/>
              </a:buClr>
              <a:buSzPct val="90000"/>
              <a:buFont typeface="IBM Plex Sans Light" pitchFamily="2" charset="2"/>
              <a:buNone/>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228597" indent="-231642"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457195" indent="-231642" algn="l" rtl="0" eaLnBrk="1" fontAlgn="base" hangingPunct="1">
              <a:lnSpc>
                <a:spcPct val="100000"/>
              </a:lnSpc>
              <a:spcBef>
                <a:spcPts val="1467"/>
              </a:spcBef>
              <a:spcAft>
                <a:spcPct val="0"/>
              </a:spcAft>
              <a:buClr>
                <a:srgbClr val="001141"/>
              </a:buClr>
              <a:buSzPct val="100000"/>
              <a:buFont typeface="IBM Plex Sans Light" panose="020B0604020202020204" pitchFamily="34" charset="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838190" indent="-231642"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1071020" indent="-231642" algn="l" rtl="0" eaLnBrk="1" fontAlgn="base" hangingPunct="1">
              <a:lnSpc>
                <a:spcPct val="100000"/>
              </a:lnSpc>
              <a:spcBef>
                <a:spcPts val="1467"/>
              </a:spcBef>
              <a:spcAft>
                <a:spcPct val="0"/>
              </a:spcAft>
              <a:buClr>
                <a:srgbClr val="001141"/>
              </a:buClr>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IBM Plex Sans Light"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IBM Plex Sans Light"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IBM Plex Sans Light"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IBM Plex Sans Light" charset="0"/>
              </a:defRPr>
            </a:lvl9pPr>
          </a:lstStyle>
          <a:p>
            <a:pPr lvl="0">
              <a:spcBef>
                <a:spcPts val="200"/>
              </a:spcBef>
              <a:defRPr/>
            </a:pPr>
            <a:r>
              <a:rPr lang="es-ES_tradnl" sz="1200" kern="0" dirty="0" err="1">
                <a:solidFill>
                  <a:srgbClr val="000000"/>
                </a:solidFill>
              </a:rPr>
              <a:t>Develop</a:t>
            </a:r>
            <a:r>
              <a:rPr lang="es-ES_tradnl" sz="1200" kern="0" dirty="0">
                <a:solidFill>
                  <a:srgbClr val="000000"/>
                </a:solidFill>
              </a:rPr>
              <a:t> a </a:t>
            </a:r>
            <a:r>
              <a:rPr lang="es-ES_tradnl" sz="1200" kern="0" dirty="0" err="1">
                <a:solidFill>
                  <a:srgbClr val="000000"/>
                </a:solidFill>
              </a:rPr>
              <a:t>solution</a:t>
            </a:r>
            <a:r>
              <a:rPr lang="es-ES_tradnl" sz="1200" kern="0" dirty="0">
                <a:solidFill>
                  <a:srgbClr val="000000"/>
                </a:solidFill>
              </a:rPr>
              <a:t> </a:t>
            </a:r>
            <a:r>
              <a:rPr lang="es-ES_tradnl" sz="1200" kern="0" dirty="0" err="1">
                <a:solidFill>
                  <a:srgbClr val="000000"/>
                </a:solidFill>
              </a:rPr>
              <a:t>that</a:t>
            </a:r>
            <a:r>
              <a:rPr lang="es-ES_tradnl" sz="1200" kern="0" dirty="0">
                <a:solidFill>
                  <a:srgbClr val="000000"/>
                </a:solidFill>
              </a:rPr>
              <a:t> </a:t>
            </a:r>
            <a:r>
              <a:rPr lang="es-ES_tradnl" sz="1200" kern="0" dirty="0" err="1">
                <a:solidFill>
                  <a:srgbClr val="000000"/>
                </a:solidFill>
              </a:rPr>
              <a:t>displays</a:t>
            </a:r>
            <a:r>
              <a:rPr lang="es-ES_tradnl" sz="1200" kern="0" dirty="0">
                <a:solidFill>
                  <a:srgbClr val="000000"/>
                </a:solidFill>
              </a:rPr>
              <a:t> </a:t>
            </a:r>
            <a:r>
              <a:rPr lang="es-ES_tradnl" sz="1200" kern="0" dirty="0" err="1">
                <a:solidFill>
                  <a:srgbClr val="000000"/>
                </a:solidFill>
              </a:rPr>
              <a:t>only</a:t>
            </a:r>
            <a:r>
              <a:rPr lang="es-ES_tradnl" sz="1200" kern="0" dirty="0">
                <a:solidFill>
                  <a:srgbClr val="000000"/>
                </a:solidFill>
              </a:rPr>
              <a:t> </a:t>
            </a:r>
            <a:r>
              <a:rPr lang="es-ES_tradnl" sz="1200" kern="0" dirty="0" err="1">
                <a:solidFill>
                  <a:srgbClr val="000000"/>
                </a:solidFill>
              </a:rPr>
              <a:t>images</a:t>
            </a:r>
            <a:r>
              <a:rPr lang="es-ES_tradnl" sz="1200" kern="0" dirty="0">
                <a:solidFill>
                  <a:srgbClr val="000000"/>
                </a:solidFill>
              </a:rPr>
              <a:t> </a:t>
            </a:r>
            <a:r>
              <a:rPr lang="es-ES_tradnl" sz="1200" kern="0" dirty="0" err="1">
                <a:solidFill>
                  <a:srgbClr val="000000"/>
                </a:solidFill>
              </a:rPr>
              <a:t>with</a:t>
            </a:r>
            <a:r>
              <a:rPr lang="es-ES_tradnl" sz="1200" kern="0" dirty="0">
                <a:solidFill>
                  <a:srgbClr val="000000"/>
                </a:solidFill>
              </a:rPr>
              <a:t> a </a:t>
            </a:r>
            <a:r>
              <a:rPr lang="es-ES_tradnl" sz="1200" kern="0" dirty="0" err="1">
                <a:solidFill>
                  <a:srgbClr val="000000"/>
                </a:solidFill>
              </a:rPr>
              <a:t>white</a:t>
            </a:r>
            <a:r>
              <a:rPr lang="es-ES_tradnl" sz="1200" kern="0" dirty="0">
                <a:solidFill>
                  <a:srgbClr val="000000"/>
                </a:solidFill>
              </a:rPr>
              <a:t> </a:t>
            </a:r>
            <a:r>
              <a:rPr lang="es-ES_tradnl" sz="1200" kern="0" dirty="0" err="1">
                <a:solidFill>
                  <a:srgbClr val="000000"/>
                </a:solidFill>
              </a:rPr>
              <a:t>background</a:t>
            </a:r>
            <a:r>
              <a:rPr lang="es-ES_tradnl" sz="1200" kern="0" dirty="0">
                <a:solidFill>
                  <a:srgbClr val="000000"/>
                </a:solidFill>
              </a:rPr>
              <a:t>. </a:t>
            </a:r>
            <a:r>
              <a:rPr lang="es-ES_tradnl" sz="1200" kern="0" dirty="0" err="1">
                <a:solidFill>
                  <a:srgbClr val="000000"/>
                </a:solidFill>
              </a:rPr>
              <a:t>It</a:t>
            </a:r>
            <a:r>
              <a:rPr lang="es-ES_tradnl" sz="1200" kern="0" dirty="0">
                <a:solidFill>
                  <a:srgbClr val="000000"/>
                </a:solidFill>
              </a:rPr>
              <a:t> can be, </a:t>
            </a:r>
            <a:r>
              <a:rPr lang="es-ES_tradnl" sz="1200" kern="0" dirty="0" err="1">
                <a:solidFill>
                  <a:srgbClr val="000000"/>
                </a:solidFill>
              </a:rPr>
              <a:t>for</a:t>
            </a:r>
            <a:r>
              <a:rPr lang="es-ES_tradnl" sz="1200" kern="0" dirty="0">
                <a:solidFill>
                  <a:srgbClr val="000000"/>
                </a:solidFill>
              </a:rPr>
              <a:t> </a:t>
            </a:r>
            <a:r>
              <a:rPr lang="es-ES_tradnl" sz="1200" kern="0" dirty="0" err="1">
                <a:solidFill>
                  <a:srgbClr val="000000"/>
                </a:solidFill>
              </a:rPr>
              <a:t>example</a:t>
            </a:r>
            <a:r>
              <a:rPr lang="es-ES_tradnl" sz="1200" kern="0" dirty="0">
                <a:solidFill>
                  <a:srgbClr val="000000"/>
                </a:solidFill>
              </a:rPr>
              <a:t>,:</a:t>
            </a:r>
            <a:endParaRPr kumimoji="0" lang="es-ES_tradnl" sz="1200" i="0" u="none" strike="noStrike" kern="0" cap="none" spc="0" normalizeH="0" baseline="0" noProof="0" dirty="0">
              <a:ln>
                <a:noFill/>
              </a:ln>
              <a:solidFill>
                <a:srgbClr val="000000"/>
              </a:solidFill>
              <a:effectLst/>
              <a:uLnTx/>
              <a:uFillTx/>
              <a:latin typeface="IBM Plex Sans Light" panose="020B0403050203000203" pitchFamily="34" charset="0"/>
            </a:endParaRPr>
          </a:p>
          <a:p>
            <a:pPr marL="171450" lvl="0" indent="-171450">
              <a:spcBef>
                <a:spcPts val="200"/>
              </a:spcBef>
              <a:buFont typeface="Arial" panose="020B0604020202020204" pitchFamily="34" charset="0"/>
              <a:buChar char="•"/>
              <a:defRPr/>
            </a:pPr>
            <a:r>
              <a:rPr lang="es-ES_tradnl" sz="1200" kern="0" dirty="0" err="1">
                <a:solidFill>
                  <a:srgbClr val="000000"/>
                </a:solidFill>
              </a:rPr>
              <a:t>Classify</a:t>
            </a:r>
            <a:r>
              <a:rPr lang="es-ES_tradnl" sz="1200" kern="0" dirty="0">
                <a:solidFill>
                  <a:srgbClr val="000000"/>
                </a:solidFill>
              </a:rPr>
              <a:t> </a:t>
            </a:r>
            <a:r>
              <a:rPr lang="es-ES_tradnl" sz="1200" kern="0" dirty="0" err="1">
                <a:solidFill>
                  <a:srgbClr val="000000"/>
                </a:solidFill>
              </a:rPr>
              <a:t>images</a:t>
            </a:r>
            <a:r>
              <a:rPr lang="es-ES_tradnl" sz="1200" kern="0" dirty="0">
                <a:solidFill>
                  <a:srgbClr val="000000"/>
                </a:solidFill>
              </a:rPr>
              <a:t> </a:t>
            </a:r>
            <a:r>
              <a:rPr lang="es-ES_tradnl" sz="1200" kern="0" dirty="0" err="1">
                <a:solidFill>
                  <a:srgbClr val="000000"/>
                </a:solidFill>
              </a:rPr>
              <a:t>on</a:t>
            </a:r>
            <a:r>
              <a:rPr lang="es-ES_tradnl" sz="1200" kern="0" dirty="0">
                <a:solidFill>
                  <a:srgbClr val="000000"/>
                </a:solidFill>
              </a:rPr>
              <a:t> </a:t>
            </a:r>
            <a:r>
              <a:rPr lang="es-ES_tradnl" sz="1200" kern="0" dirty="0" err="1">
                <a:solidFill>
                  <a:srgbClr val="000000"/>
                </a:solidFill>
              </a:rPr>
              <a:t>white</a:t>
            </a:r>
            <a:r>
              <a:rPr lang="es-ES_tradnl" sz="1200" kern="0" dirty="0">
                <a:solidFill>
                  <a:srgbClr val="000000"/>
                </a:solidFill>
              </a:rPr>
              <a:t> </a:t>
            </a:r>
            <a:r>
              <a:rPr lang="es-ES_tradnl" sz="1200" kern="0" dirty="0" err="1">
                <a:solidFill>
                  <a:srgbClr val="000000"/>
                </a:solidFill>
              </a:rPr>
              <a:t>background</a:t>
            </a:r>
            <a:r>
              <a:rPr lang="es-ES_tradnl" sz="1200" kern="0" dirty="0">
                <a:solidFill>
                  <a:srgbClr val="000000"/>
                </a:solidFill>
              </a:rPr>
              <a:t>/</a:t>
            </a:r>
            <a:r>
              <a:rPr lang="es-ES_tradnl" sz="1200" kern="0" dirty="0" err="1">
                <a:solidFill>
                  <a:srgbClr val="000000"/>
                </a:solidFill>
              </a:rPr>
              <a:t>not</a:t>
            </a:r>
            <a:r>
              <a:rPr lang="es-ES_tradnl" sz="1200" kern="0" dirty="0">
                <a:solidFill>
                  <a:srgbClr val="000000"/>
                </a:solidFill>
              </a:rPr>
              <a:t> </a:t>
            </a:r>
            <a:r>
              <a:rPr lang="es-ES_tradnl" sz="1200" kern="0" dirty="0" err="1">
                <a:solidFill>
                  <a:srgbClr val="000000"/>
                </a:solidFill>
              </a:rPr>
              <a:t>white</a:t>
            </a:r>
            <a:r>
              <a:rPr lang="es-ES_tradnl" sz="1200" kern="0" dirty="0">
                <a:solidFill>
                  <a:srgbClr val="000000"/>
                </a:solidFill>
              </a:rPr>
              <a:t> </a:t>
            </a:r>
            <a:r>
              <a:rPr lang="es-ES_tradnl" sz="1200" kern="0" dirty="0" err="1">
                <a:solidFill>
                  <a:srgbClr val="000000"/>
                </a:solidFill>
              </a:rPr>
              <a:t>background</a:t>
            </a:r>
            <a:r>
              <a:rPr lang="es-ES_tradnl" sz="1200" kern="0" dirty="0">
                <a:solidFill>
                  <a:srgbClr val="000000"/>
                </a:solidFill>
              </a:rPr>
              <a:t>
</a:t>
            </a:r>
            <a:r>
              <a:rPr lang="es-ES_tradnl" sz="1200" kern="0" dirty="0" err="1">
                <a:solidFill>
                  <a:srgbClr val="000000"/>
                </a:solidFill>
              </a:rPr>
              <a:t>Segment</a:t>
            </a:r>
            <a:r>
              <a:rPr lang="es-ES_tradnl" sz="1200" kern="0" dirty="0">
                <a:solidFill>
                  <a:srgbClr val="000000"/>
                </a:solidFill>
              </a:rPr>
              <a:t> </a:t>
            </a:r>
            <a:r>
              <a:rPr lang="es-ES_tradnl" sz="1200" kern="0" dirty="0" err="1">
                <a:solidFill>
                  <a:srgbClr val="000000"/>
                </a:solidFill>
              </a:rPr>
              <a:t>the</a:t>
            </a:r>
            <a:r>
              <a:rPr lang="es-ES_tradnl" sz="1200" kern="0" dirty="0">
                <a:solidFill>
                  <a:srgbClr val="000000"/>
                </a:solidFill>
              </a:rPr>
              <a:t> </a:t>
            </a:r>
            <a:r>
              <a:rPr lang="es-ES_tradnl" sz="1200" kern="0" dirty="0" err="1">
                <a:solidFill>
                  <a:srgbClr val="000000"/>
                </a:solidFill>
              </a:rPr>
              <a:t>image</a:t>
            </a:r>
            <a:r>
              <a:rPr lang="es-ES_tradnl" sz="1200" kern="0" dirty="0">
                <a:solidFill>
                  <a:srgbClr val="000000"/>
                </a:solidFill>
              </a:rPr>
              <a:t> and </a:t>
            </a:r>
            <a:r>
              <a:rPr lang="es-ES_tradnl" sz="1200" kern="0" dirty="0" err="1">
                <a:solidFill>
                  <a:srgbClr val="000000"/>
                </a:solidFill>
              </a:rPr>
              <a:t>put</a:t>
            </a:r>
            <a:r>
              <a:rPr lang="es-ES_tradnl" sz="1200" kern="0" dirty="0">
                <a:solidFill>
                  <a:srgbClr val="000000"/>
                </a:solidFill>
              </a:rPr>
              <a:t> </a:t>
            </a:r>
            <a:r>
              <a:rPr lang="es-ES_tradnl" sz="1200" kern="0" dirty="0" err="1">
                <a:solidFill>
                  <a:srgbClr val="000000"/>
                </a:solidFill>
              </a:rPr>
              <a:t>white</a:t>
            </a:r>
            <a:r>
              <a:rPr lang="es-ES_tradnl" sz="1200" kern="0" dirty="0">
                <a:solidFill>
                  <a:srgbClr val="000000"/>
                </a:solidFill>
              </a:rPr>
              <a:t> </a:t>
            </a:r>
            <a:r>
              <a:rPr lang="es-ES_tradnl" sz="1200" kern="0" dirty="0" err="1">
                <a:solidFill>
                  <a:srgbClr val="000000"/>
                </a:solidFill>
              </a:rPr>
              <a:t>background</a:t>
            </a:r>
            <a:endParaRPr kumimoji="0" lang="es-ES_tradnl" sz="1200" i="0" u="none" strike="noStrike" kern="0" cap="none" spc="0" normalizeH="0" baseline="0" noProof="0" dirty="0">
              <a:ln>
                <a:noFill/>
              </a:ln>
              <a:solidFill>
                <a:srgbClr val="000000"/>
              </a:solidFill>
              <a:effectLst/>
              <a:uLnTx/>
              <a:uFillTx/>
              <a:latin typeface="IBM Plex Sans Light" panose="020B0403050203000203" pitchFamily="34" charset="0"/>
            </a:endParaRPr>
          </a:p>
          <a:p>
            <a:pPr lvl="0">
              <a:spcBef>
                <a:spcPts val="200"/>
              </a:spcBef>
              <a:defRPr/>
            </a:pPr>
            <a:r>
              <a:rPr lang="es-ES_tradnl" sz="1200" kern="0" dirty="0" err="1">
                <a:solidFill>
                  <a:srgbClr val="000000"/>
                </a:solidFill>
              </a:rPr>
              <a:t>Analyze</a:t>
            </a:r>
            <a:r>
              <a:rPr lang="es-ES_tradnl" sz="1200" kern="0" dirty="0">
                <a:solidFill>
                  <a:srgbClr val="000000"/>
                </a:solidFill>
              </a:rPr>
              <a:t> </a:t>
            </a:r>
            <a:r>
              <a:rPr lang="es-ES_tradnl" sz="1200" kern="0" dirty="0" err="1">
                <a:solidFill>
                  <a:srgbClr val="000000"/>
                </a:solidFill>
              </a:rPr>
              <a:t>advantages</a:t>
            </a:r>
            <a:r>
              <a:rPr lang="es-ES_tradnl" sz="1200" kern="0" dirty="0">
                <a:solidFill>
                  <a:srgbClr val="000000"/>
                </a:solidFill>
              </a:rPr>
              <a:t> and </a:t>
            </a:r>
            <a:r>
              <a:rPr lang="es-ES_tradnl" sz="1200" kern="0" dirty="0" err="1">
                <a:solidFill>
                  <a:srgbClr val="000000"/>
                </a:solidFill>
              </a:rPr>
              <a:t>disadvantages</a:t>
            </a:r>
            <a:r>
              <a:rPr lang="es-ES_tradnl" sz="1200" kern="0" dirty="0">
                <a:solidFill>
                  <a:srgbClr val="000000"/>
                </a:solidFill>
              </a:rPr>
              <a:t> </a:t>
            </a:r>
            <a:r>
              <a:rPr lang="es-ES_tradnl" sz="1200" kern="0" dirty="0" err="1">
                <a:solidFill>
                  <a:srgbClr val="000000"/>
                </a:solidFill>
              </a:rPr>
              <a:t>of</a:t>
            </a:r>
            <a:r>
              <a:rPr lang="es-ES_tradnl" sz="1200" kern="0" dirty="0">
                <a:solidFill>
                  <a:srgbClr val="000000"/>
                </a:solidFill>
              </a:rPr>
              <a:t> </a:t>
            </a:r>
            <a:r>
              <a:rPr lang="es-ES_tradnl" sz="1200" kern="0" dirty="0" err="1">
                <a:solidFill>
                  <a:srgbClr val="000000"/>
                </a:solidFill>
              </a:rPr>
              <a:t>the</a:t>
            </a:r>
            <a:r>
              <a:rPr lang="es-ES_tradnl" sz="1200" kern="0" dirty="0">
                <a:solidFill>
                  <a:srgbClr val="000000"/>
                </a:solidFill>
              </a:rPr>
              <a:t> </a:t>
            </a:r>
            <a:r>
              <a:rPr lang="es-ES_tradnl" sz="1200" kern="0" dirty="0" err="1">
                <a:solidFill>
                  <a:srgbClr val="000000"/>
                </a:solidFill>
              </a:rPr>
              <a:t>chosen</a:t>
            </a:r>
            <a:r>
              <a:rPr lang="es-ES_tradnl" sz="1200" kern="0" dirty="0">
                <a:solidFill>
                  <a:srgbClr val="000000"/>
                </a:solidFill>
              </a:rPr>
              <a:t> </a:t>
            </a:r>
            <a:r>
              <a:rPr lang="es-ES_tradnl" sz="1200" kern="0" dirty="0" err="1">
                <a:solidFill>
                  <a:srgbClr val="000000"/>
                </a:solidFill>
              </a:rPr>
              <a:t>solution</a:t>
            </a:r>
            <a:r>
              <a:rPr lang="es-ES_tradnl" sz="1200" kern="0" dirty="0">
                <a:solidFill>
                  <a:srgbClr val="000000"/>
                </a:solidFill>
              </a:rPr>
              <a:t>.
</a:t>
            </a:r>
            <a:endParaRPr kumimoji="0" lang="es-ES_tradnl" sz="1200" i="0" u="none" strike="noStrike" kern="0" cap="none" spc="0" normalizeH="0" baseline="0" noProof="0" dirty="0">
              <a:ln>
                <a:noFill/>
              </a:ln>
              <a:solidFill>
                <a:srgbClr val="000000"/>
              </a:solidFill>
              <a:effectLst/>
              <a:uLnTx/>
              <a:uFillTx/>
              <a:latin typeface="IBM Plex Sans Light" panose="020B0403050203000203" pitchFamily="34" charset="0"/>
            </a:endParaRPr>
          </a:p>
          <a:p>
            <a:pPr marL="111125" marR="0" lvl="0" indent="-111125" algn="l" defTabSz="914400" rtl="0" eaLnBrk="1" fontAlgn="base" latinLnBrk="0" hangingPunct="1">
              <a:lnSpc>
                <a:spcPct val="100000"/>
              </a:lnSpc>
              <a:spcBef>
                <a:spcPts val="200"/>
              </a:spcBef>
              <a:spcAft>
                <a:spcPct val="0"/>
              </a:spcAft>
              <a:buClr>
                <a:srgbClr val="001141"/>
              </a:buClr>
              <a:buSzPct val="90000"/>
              <a:buFont typeface="IBM Plex Sans Light" pitchFamily="2" charset="2"/>
              <a:buNone/>
              <a:tabLst/>
              <a:defRPr/>
            </a:pPr>
            <a:endParaRPr kumimoji="0" lang="es-ES_tradnl" sz="1200" i="0" u="none" strike="noStrike" kern="0" cap="none" spc="0" normalizeH="0" baseline="0" noProof="0" dirty="0">
              <a:ln>
                <a:noFill/>
              </a:ln>
              <a:solidFill>
                <a:srgbClr val="000000"/>
              </a:solidFill>
              <a:effectLst/>
              <a:uLnTx/>
              <a:uFillTx/>
              <a:latin typeface="IBM Plex Sans Light" panose="020B0403050203000203" pitchFamily="34" charset="0"/>
            </a:endParaRPr>
          </a:p>
        </p:txBody>
      </p:sp>
      <p:sp>
        <p:nvSpPr>
          <p:cNvPr id="38" name="TextBox 37">
            <a:extLst>
              <a:ext uri="{FF2B5EF4-FFF2-40B4-BE49-F238E27FC236}">
                <a16:creationId xmlns:a16="http://schemas.microsoft.com/office/drawing/2014/main" id="{9C7E8B4A-2EBC-E2E8-BE2E-AD6126862997}"/>
              </a:ext>
            </a:extLst>
          </p:cNvPr>
          <p:cNvSpPr txBox="1"/>
          <p:nvPr/>
        </p:nvSpPr>
        <p:spPr>
          <a:xfrm>
            <a:off x="3834654" y="1230858"/>
            <a:ext cx="8357346" cy="400110"/>
          </a:xfrm>
          <a:prstGeom prst="rect">
            <a:avLst/>
          </a:prstGeom>
          <a:noFill/>
        </p:spPr>
        <p:txBody>
          <a:bodyPr wrap="square">
            <a:spAutoFit/>
          </a:bodyPr>
          <a:lstStyle/>
          <a:p>
            <a:pPr lvl="0" defTabSz="685800">
              <a:spcBef>
                <a:spcPts val="825"/>
              </a:spcBef>
              <a:defRPr/>
            </a:pPr>
            <a:r>
              <a:rPr lang="es-ES_tradnl" sz="2000" dirty="0" err="1">
                <a:solidFill>
                  <a:srgbClr val="0F62FE"/>
                </a:solidFill>
                <a:latin typeface="IBM Plex Sans" panose="020B0503050203000203" pitchFamily="34" charset="0"/>
                <a:ea typeface="IBM Plex Sans" charset="0"/>
                <a:cs typeface="IBM Plex Sans" charset="0"/>
              </a:rPr>
              <a:t>Minimum</a:t>
            </a:r>
            <a:r>
              <a:rPr lang="es-ES_tradnl" sz="2000" dirty="0">
                <a:solidFill>
                  <a:srgbClr val="0F62FE"/>
                </a:solidFill>
                <a:latin typeface="IBM Plex Sans" panose="020B0503050203000203" pitchFamily="34" charset="0"/>
                <a:ea typeface="IBM Plex Sans" charset="0"/>
                <a:cs typeface="IBM Plex Sans" charset="0"/>
              </a:rPr>
              <a:t> </a:t>
            </a:r>
            <a:r>
              <a:rPr lang="es-ES_tradnl" sz="2000" dirty="0" err="1">
                <a:solidFill>
                  <a:srgbClr val="0F62FE"/>
                </a:solidFill>
                <a:latin typeface="IBM Plex Sans" panose="020B0503050203000203" pitchFamily="34" charset="0"/>
                <a:ea typeface="IBM Plex Sans" charset="0"/>
                <a:cs typeface="IBM Plex Sans" charset="0"/>
              </a:rPr>
              <a:t>requirements</a:t>
            </a:r>
            <a:r>
              <a:rPr lang="es-ES_tradnl" sz="2000" dirty="0">
                <a:solidFill>
                  <a:srgbClr val="0F62FE"/>
                </a:solidFill>
                <a:latin typeface="IBM Plex Sans" panose="020B0503050203000203" pitchFamily="34" charset="0"/>
                <a:ea typeface="IBM Plex Sans" charset="0"/>
                <a:cs typeface="IBM Plex Sans" charset="0"/>
              </a:rPr>
              <a:t>:</a:t>
            </a:r>
            <a:endParaRPr kumimoji="0" lang="es-ES_tradnl" sz="2000" i="0" u="none" strike="noStrike" kern="1200" cap="none" spc="0" normalizeH="0" baseline="0" noProof="0" dirty="0">
              <a:ln>
                <a:noFill/>
              </a:ln>
              <a:solidFill>
                <a:srgbClr val="0F62FE"/>
              </a:solidFill>
              <a:effectLst/>
              <a:uLnTx/>
              <a:uFillTx/>
              <a:latin typeface="IBM Plex Sans" panose="020B0503050203000203" pitchFamily="34" charset="0"/>
              <a:ea typeface="IBM Plex Sans" charset="0"/>
              <a:cs typeface="IBM Plex Sans" charset="0"/>
            </a:endParaRPr>
          </a:p>
        </p:txBody>
      </p:sp>
      <p:sp>
        <p:nvSpPr>
          <p:cNvPr id="3" name="TextBox 19">
            <a:extLst>
              <a:ext uri="{FF2B5EF4-FFF2-40B4-BE49-F238E27FC236}">
                <a16:creationId xmlns:a16="http://schemas.microsoft.com/office/drawing/2014/main" id="{5CDBE7C8-DAC4-76AA-2073-02B39ED0ED4F}"/>
              </a:ext>
            </a:extLst>
          </p:cNvPr>
          <p:cNvSpPr txBox="1"/>
          <p:nvPr/>
        </p:nvSpPr>
        <p:spPr>
          <a:xfrm>
            <a:off x="8186797" y="2066832"/>
            <a:ext cx="6094378" cy="307777"/>
          </a:xfrm>
          <a:prstGeom prst="rect">
            <a:avLst/>
          </a:prstGeom>
          <a:noFill/>
        </p:spPr>
        <p:txBody>
          <a:bodyPr wrap="square">
            <a:spAutoFit/>
          </a:bodyPr>
          <a:lstStyle/>
          <a:p>
            <a:pPr lvl="0" fontAlgn="base">
              <a:spcBef>
                <a:spcPts val="200"/>
              </a:spcBef>
              <a:spcAft>
                <a:spcPct val="0"/>
              </a:spcAft>
              <a:buClr>
                <a:srgbClr val="001141"/>
              </a:buClr>
              <a:buSzPct val="90000"/>
              <a:defRPr/>
            </a:pPr>
            <a:r>
              <a:rPr lang="es-ES" sz="1400" kern="0" dirty="0" err="1">
                <a:solidFill>
                  <a:srgbClr val="0F62FE"/>
                </a:solidFill>
                <a:latin typeface="IBM Plex Sans Light" panose="020B0403050203000203" pitchFamily="34" charset="0"/>
              </a:rPr>
              <a:t>Resolution</a:t>
            </a:r>
            <a:endParaRPr kumimoji="0" lang="es-ES_tradnl" sz="1400" i="0" u="none" strike="noStrike" kern="0" cap="none" spc="0" normalizeH="0" baseline="0" dirty="0">
              <a:ln>
                <a:noFill/>
              </a:ln>
              <a:solidFill>
                <a:srgbClr val="0F62FE"/>
              </a:solidFill>
              <a:effectLst/>
              <a:uLnTx/>
              <a:uFillTx/>
              <a:latin typeface="IBM Plex Sans Light" panose="020B0403050203000203" pitchFamily="34" charset="0"/>
            </a:endParaRPr>
          </a:p>
        </p:txBody>
      </p:sp>
      <p:sp>
        <p:nvSpPr>
          <p:cNvPr id="4" name="TextBox 22">
            <a:extLst>
              <a:ext uri="{FF2B5EF4-FFF2-40B4-BE49-F238E27FC236}">
                <a16:creationId xmlns:a16="http://schemas.microsoft.com/office/drawing/2014/main" id="{5443A3C4-A836-AE12-B7E8-D2BB654F504C}"/>
              </a:ext>
            </a:extLst>
          </p:cNvPr>
          <p:cNvSpPr txBox="1"/>
          <p:nvPr/>
        </p:nvSpPr>
        <p:spPr>
          <a:xfrm>
            <a:off x="10266648" y="2064990"/>
            <a:ext cx="6094378" cy="307777"/>
          </a:xfrm>
          <a:prstGeom prst="rect">
            <a:avLst/>
          </a:prstGeom>
          <a:noFill/>
        </p:spPr>
        <p:txBody>
          <a:bodyPr wrap="square">
            <a:spAutoFit/>
          </a:bodyPr>
          <a:lstStyle/>
          <a:p>
            <a:pPr lvl="0" fontAlgn="base">
              <a:spcBef>
                <a:spcPts val="200"/>
              </a:spcBef>
              <a:spcAft>
                <a:spcPct val="0"/>
              </a:spcAft>
              <a:buClr>
                <a:srgbClr val="001141"/>
              </a:buClr>
              <a:buSzPct val="90000"/>
              <a:defRPr/>
            </a:pPr>
            <a:r>
              <a:rPr lang="es-ES_tradnl" sz="1400" kern="0" dirty="0" err="1">
                <a:solidFill>
                  <a:srgbClr val="0F62FE"/>
                </a:solidFill>
                <a:latin typeface="IBM Plex Sans Light" panose="020B0403050203000203" pitchFamily="34" charset="0"/>
              </a:rPr>
              <a:t>Weight</a:t>
            </a:r>
            <a:endParaRPr kumimoji="0" lang="es-ES_tradnl" sz="1400" i="0" u="none" strike="noStrike" kern="0" cap="none" spc="0" normalizeH="0" baseline="0" dirty="0">
              <a:ln>
                <a:noFill/>
              </a:ln>
              <a:solidFill>
                <a:srgbClr val="0F62FE"/>
              </a:solidFill>
              <a:effectLst/>
              <a:uLnTx/>
              <a:uFillTx/>
              <a:latin typeface="IBM Plex Sans Light" panose="020B0403050203000203" pitchFamily="34" charset="0"/>
            </a:endParaRPr>
          </a:p>
        </p:txBody>
      </p:sp>
      <p:sp>
        <p:nvSpPr>
          <p:cNvPr id="12" name="Text Placeholder 6">
            <a:extLst>
              <a:ext uri="{FF2B5EF4-FFF2-40B4-BE49-F238E27FC236}">
                <a16:creationId xmlns:a16="http://schemas.microsoft.com/office/drawing/2014/main" id="{86364C11-939C-B737-9876-5B262C225BF4}"/>
              </a:ext>
            </a:extLst>
          </p:cNvPr>
          <p:cNvSpPr txBox="1">
            <a:spLocks/>
          </p:cNvSpPr>
          <p:nvPr/>
        </p:nvSpPr>
        <p:spPr>
          <a:xfrm>
            <a:off x="10266648" y="2483286"/>
            <a:ext cx="1753108" cy="1417519"/>
          </a:xfrm>
          <a:prstGeom prst="rect">
            <a:avLst/>
          </a:prstGeom>
        </p:spPr>
        <p:txBody>
          <a:bodyPr vert="horz" lIns="0" tIns="0" rIns="0" bIns="0" rtlCol="0">
            <a:noAutofit/>
          </a:bodyPr>
          <a:lstStyle>
            <a:lvl1pPr marL="0" indent="0" algn="l" rtl="0" eaLnBrk="1" fontAlgn="base" hangingPunct="1">
              <a:lnSpc>
                <a:spcPct val="100000"/>
              </a:lnSpc>
              <a:spcBef>
                <a:spcPts val="1467"/>
              </a:spcBef>
              <a:spcAft>
                <a:spcPct val="0"/>
              </a:spcAft>
              <a:buClr>
                <a:srgbClr val="001141"/>
              </a:buClr>
              <a:buSzPct val="90000"/>
              <a:buFont typeface="IBM Plex Sans Light" pitchFamily="2" charset="2"/>
              <a:buNone/>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228597" indent="-231642"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457195" indent="-231642" algn="l" rtl="0" eaLnBrk="1" fontAlgn="base" hangingPunct="1">
              <a:lnSpc>
                <a:spcPct val="100000"/>
              </a:lnSpc>
              <a:spcBef>
                <a:spcPts val="1467"/>
              </a:spcBef>
              <a:spcAft>
                <a:spcPct val="0"/>
              </a:spcAft>
              <a:buClr>
                <a:srgbClr val="001141"/>
              </a:buClr>
              <a:buSzPct val="100000"/>
              <a:buFont typeface="IBM Plex Sans Light" panose="020B0604020202020204" pitchFamily="34" charset="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838190" indent="-231642"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1071020" indent="-231642" algn="l" rtl="0" eaLnBrk="1" fontAlgn="base" hangingPunct="1">
              <a:lnSpc>
                <a:spcPct val="100000"/>
              </a:lnSpc>
              <a:spcBef>
                <a:spcPts val="1467"/>
              </a:spcBef>
              <a:spcAft>
                <a:spcPct val="0"/>
              </a:spcAft>
              <a:buClr>
                <a:srgbClr val="001141"/>
              </a:buClr>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IBM Plex Sans Light"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IBM Plex Sans Light"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IBM Plex Sans Light"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IBM Plex Sans Light" charset="0"/>
              </a:defRPr>
            </a:lvl9pPr>
          </a:lstStyle>
          <a:p>
            <a:pPr marL="171450" lvl="0" indent="-171450">
              <a:spcBef>
                <a:spcPts val="200"/>
              </a:spcBef>
              <a:buFont typeface="Arial" panose="020B0604020202020204" pitchFamily="34" charset="0"/>
              <a:buChar char="•"/>
              <a:defRPr/>
            </a:pPr>
            <a:r>
              <a:rPr lang="es-ES_tradnl" sz="1200" kern="0" dirty="0" err="1"/>
              <a:t>Classify</a:t>
            </a:r>
            <a:r>
              <a:rPr lang="es-ES_tradnl" sz="1200" kern="0" dirty="0"/>
              <a:t> </a:t>
            </a:r>
            <a:r>
              <a:rPr lang="es-ES_tradnl" sz="1200" kern="0" dirty="0" err="1"/>
              <a:t>images</a:t>
            </a:r>
            <a:r>
              <a:rPr lang="es-ES_tradnl" sz="1200" kern="0" dirty="0"/>
              <a:t> </a:t>
            </a:r>
            <a:r>
              <a:rPr lang="es-ES_tradnl" sz="1200" kern="0" dirty="0" err="1"/>
              <a:t>into</a:t>
            </a:r>
            <a:r>
              <a:rPr lang="es-ES_tradnl" sz="1200" kern="0" dirty="0"/>
              <a:t> </a:t>
            </a:r>
            <a:r>
              <a:rPr lang="es-ES_tradnl" sz="1200" kern="0" dirty="0" err="1"/>
              <a:t>high</a:t>
            </a:r>
            <a:r>
              <a:rPr lang="es-ES_tradnl" sz="1200" kern="0" dirty="0"/>
              <a:t> </a:t>
            </a:r>
            <a:r>
              <a:rPr lang="es-ES_tradnl" sz="1200" kern="0" dirty="0" err="1"/>
              <a:t>or</a:t>
            </a:r>
            <a:r>
              <a:rPr lang="es-ES_tradnl" sz="1200" kern="0" dirty="0"/>
              <a:t> </a:t>
            </a:r>
            <a:r>
              <a:rPr lang="es-ES_tradnl" sz="1200" kern="0" dirty="0" err="1"/>
              <a:t>low</a:t>
            </a:r>
            <a:r>
              <a:rPr lang="es-ES_tradnl" sz="1200" kern="0" dirty="0"/>
              <a:t> </a:t>
            </a:r>
            <a:r>
              <a:rPr lang="es-ES_tradnl" sz="1200" kern="0" dirty="0" err="1"/>
              <a:t>weight</a:t>
            </a:r>
            <a:r>
              <a:rPr lang="es-ES_tradnl" sz="1200" kern="0" dirty="0"/>
              <a:t> (in KB).
</a:t>
            </a:r>
            <a:r>
              <a:rPr lang="es-ES_tradnl" sz="1200" kern="0" dirty="0" err="1">
                <a:solidFill>
                  <a:srgbClr val="000000"/>
                </a:solidFill>
              </a:rPr>
              <a:t>Justify</a:t>
            </a:r>
            <a:r>
              <a:rPr lang="es-ES_tradnl" sz="1200" kern="0" dirty="0">
                <a:solidFill>
                  <a:srgbClr val="000000"/>
                </a:solidFill>
              </a:rPr>
              <a:t> </a:t>
            </a:r>
            <a:r>
              <a:rPr lang="es-ES_tradnl" sz="1200" kern="0" dirty="0" err="1">
                <a:solidFill>
                  <a:srgbClr val="000000"/>
                </a:solidFill>
              </a:rPr>
              <a:t>chosen</a:t>
            </a:r>
            <a:r>
              <a:rPr lang="es-ES_tradnl" sz="1200" kern="0" dirty="0">
                <a:solidFill>
                  <a:srgbClr val="000000"/>
                </a:solidFill>
              </a:rPr>
              <a:t> </a:t>
            </a:r>
            <a:r>
              <a:rPr lang="es-ES_tradnl" sz="1200" kern="0" dirty="0" err="1">
                <a:solidFill>
                  <a:srgbClr val="000000"/>
                </a:solidFill>
              </a:rPr>
              <a:t>ranks</a:t>
            </a:r>
            <a:r>
              <a:rPr lang="es-ES_tradnl" sz="1200" kern="0" dirty="0">
                <a:solidFill>
                  <a:srgbClr val="000000"/>
                </a:solidFill>
              </a:rPr>
              <a:t>.
</a:t>
            </a:r>
            <a:r>
              <a:rPr lang="es-ES_tradnl" sz="1200" kern="0" dirty="0" err="1">
                <a:solidFill>
                  <a:srgbClr val="000000"/>
                </a:solidFill>
              </a:rPr>
              <a:t>Recommend</a:t>
            </a:r>
            <a:r>
              <a:rPr lang="es-ES_tradnl" sz="1200" kern="0" dirty="0">
                <a:solidFill>
                  <a:srgbClr val="000000"/>
                </a:solidFill>
              </a:rPr>
              <a:t> </a:t>
            </a:r>
            <a:r>
              <a:rPr lang="es-ES_tradnl" sz="1200" kern="0" dirty="0" err="1">
                <a:solidFill>
                  <a:srgbClr val="000000"/>
                </a:solidFill>
              </a:rPr>
              <a:t>which</a:t>
            </a:r>
            <a:r>
              <a:rPr lang="es-ES_tradnl" sz="1200" kern="0" dirty="0">
                <a:solidFill>
                  <a:srgbClr val="000000"/>
                </a:solidFill>
              </a:rPr>
              <a:t> </a:t>
            </a:r>
            <a:r>
              <a:rPr lang="es-ES_tradnl" sz="1200" kern="0" dirty="0" err="1">
                <a:solidFill>
                  <a:srgbClr val="000000"/>
                </a:solidFill>
              </a:rPr>
              <a:t>ones</a:t>
            </a:r>
            <a:r>
              <a:rPr lang="es-ES_tradnl" sz="1200" kern="0" dirty="0">
                <a:solidFill>
                  <a:srgbClr val="000000"/>
                </a:solidFill>
              </a:rPr>
              <a:t> </a:t>
            </a:r>
            <a:r>
              <a:rPr lang="es-ES_tradnl" sz="1200" kern="0" dirty="0" err="1">
                <a:solidFill>
                  <a:srgbClr val="000000"/>
                </a:solidFill>
              </a:rPr>
              <a:t>to</a:t>
            </a:r>
            <a:r>
              <a:rPr lang="es-ES_tradnl" sz="1200" kern="0" dirty="0">
                <a:solidFill>
                  <a:srgbClr val="000000"/>
                </a:solidFill>
              </a:rPr>
              <a:t> show in </a:t>
            </a:r>
            <a:r>
              <a:rPr lang="es-ES_tradnl" sz="1200" kern="0" dirty="0" err="1">
                <a:solidFill>
                  <a:srgbClr val="000000"/>
                </a:solidFill>
              </a:rPr>
              <a:t>the</a:t>
            </a:r>
            <a:r>
              <a:rPr lang="es-ES_tradnl" sz="1200" kern="0" dirty="0">
                <a:solidFill>
                  <a:srgbClr val="000000"/>
                </a:solidFill>
              </a:rPr>
              <a:t> </a:t>
            </a:r>
            <a:r>
              <a:rPr lang="es-ES_tradnl" sz="1200" kern="0" dirty="0" err="1">
                <a:solidFill>
                  <a:srgbClr val="000000"/>
                </a:solidFill>
              </a:rPr>
              <a:t>application</a:t>
            </a:r>
            <a:r>
              <a:rPr lang="es-ES_tradnl" sz="1200" kern="0" dirty="0">
                <a:solidFill>
                  <a:srgbClr val="000000"/>
                </a:solidFill>
              </a:rPr>
              <a:t>.</a:t>
            </a:r>
          </a:p>
          <a:p>
            <a:pPr marL="171450" marR="0" lvl="0" indent="-171450" algn="l" defTabSz="914400" rtl="0" eaLnBrk="1" fontAlgn="base" latinLnBrk="0" hangingPunct="1">
              <a:lnSpc>
                <a:spcPct val="100000"/>
              </a:lnSpc>
              <a:spcBef>
                <a:spcPts val="200"/>
              </a:spcBef>
              <a:spcAft>
                <a:spcPct val="0"/>
              </a:spcAft>
              <a:buClr>
                <a:srgbClr val="001141"/>
              </a:buClr>
              <a:buSzPct val="90000"/>
              <a:buFont typeface="Arial" panose="020B0604020202020204" pitchFamily="34" charset="0"/>
              <a:buChar char="•"/>
              <a:tabLst/>
              <a:defRPr/>
            </a:pPr>
            <a:endParaRPr lang="es-ES_tradnl" sz="1200" kern="0" dirty="0">
              <a:solidFill>
                <a:srgbClr val="000000"/>
              </a:solidFill>
            </a:endParaRPr>
          </a:p>
        </p:txBody>
      </p:sp>
      <p:sp>
        <p:nvSpPr>
          <p:cNvPr id="13" name="TextBox 37">
            <a:extLst>
              <a:ext uri="{FF2B5EF4-FFF2-40B4-BE49-F238E27FC236}">
                <a16:creationId xmlns:a16="http://schemas.microsoft.com/office/drawing/2014/main" id="{243E62E0-E17C-4D86-D30F-BD30088D8264}"/>
              </a:ext>
            </a:extLst>
          </p:cNvPr>
          <p:cNvSpPr txBox="1"/>
          <p:nvPr/>
        </p:nvSpPr>
        <p:spPr>
          <a:xfrm>
            <a:off x="3834654" y="5340404"/>
            <a:ext cx="8357346" cy="400110"/>
          </a:xfrm>
          <a:prstGeom prst="rect">
            <a:avLst/>
          </a:prstGeom>
          <a:noFill/>
        </p:spPr>
        <p:txBody>
          <a:bodyPr wrap="square">
            <a:spAutoFit/>
          </a:bodyPr>
          <a:lstStyle/>
          <a:p>
            <a:pPr lvl="0" defTabSz="685800">
              <a:spcBef>
                <a:spcPts val="825"/>
              </a:spcBef>
              <a:defRPr/>
            </a:pPr>
            <a:r>
              <a:rPr lang="es-ES_tradnl" sz="2000" dirty="0" err="1">
                <a:solidFill>
                  <a:srgbClr val="0F62FE"/>
                </a:solidFill>
                <a:latin typeface="IBM Plex Sans" panose="020B0503050203000203" pitchFamily="34" charset="0"/>
                <a:ea typeface="IBM Plex Sans" charset="0"/>
                <a:cs typeface="IBM Plex Sans" charset="0"/>
              </a:rPr>
              <a:t>Optional</a:t>
            </a:r>
            <a:endParaRPr kumimoji="0" lang="es-ES_tradnl" sz="2000" i="0" u="none" strike="noStrike" kern="1200" cap="none" spc="0" normalizeH="0" baseline="0" noProof="0" dirty="0">
              <a:ln>
                <a:noFill/>
              </a:ln>
              <a:solidFill>
                <a:srgbClr val="0F62FE"/>
              </a:solidFill>
              <a:effectLst/>
              <a:uLnTx/>
              <a:uFillTx/>
              <a:latin typeface="IBM Plex Sans" panose="020B0503050203000203" pitchFamily="34" charset="0"/>
              <a:ea typeface="IBM Plex Sans" charset="0"/>
              <a:cs typeface="IBM Plex Sans" charset="0"/>
            </a:endParaRPr>
          </a:p>
        </p:txBody>
      </p:sp>
      <p:sp>
        <p:nvSpPr>
          <p:cNvPr id="2" name="Rectángulo 1">
            <a:extLst>
              <a:ext uri="{FF2B5EF4-FFF2-40B4-BE49-F238E27FC236}">
                <a16:creationId xmlns:a16="http://schemas.microsoft.com/office/drawing/2014/main" id="{B76210E6-53B3-469E-D539-C84547B66757}"/>
              </a:ext>
            </a:extLst>
          </p:cNvPr>
          <p:cNvSpPr/>
          <p:nvPr/>
        </p:nvSpPr>
        <p:spPr>
          <a:xfrm>
            <a:off x="11821578" y="33632"/>
            <a:ext cx="370422" cy="3857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99148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8E6AE01-9870-1346-BBDB-33C0880A1E26}"/>
              </a:ext>
            </a:extLst>
          </p:cNvPr>
          <p:cNvSpPr>
            <a:spLocks noGrp="1"/>
          </p:cNvSpPr>
          <p:nvPr>
            <p:ph type="sldNum" sz="quarter" idx="11"/>
          </p:nvPr>
        </p:nvSpPr>
        <p:spPr>
          <a:xfrm>
            <a:off x="11951294" y="6258299"/>
            <a:ext cx="147476" cy="146643"/>
          </a:xfrm>
        </p:spPr>
        <p:txBody>
          <a:bodyPr/>
          <a:lstStyle/>
          <a:p>
            <a:fld id="{83D12659-0BB6-A945-A8E0-D08FB018CBB4}" type="slidenum">
              <a:rPr lang="es-ES" smtClean="0"/>
              <a:pPr/>
              <a:t>5</a:t>
            </a:fld>
            <a:endParaRPr lang="es-ES"/>
          </a:p>
        </p:txBody>
      </p:sp>
      <p:sp>
        <p:nvSpPr>
          <p:cNvPr id="61" name="Text Box 7">
            <a:extLst>
              <a:ext uri="{FF2B5EF4-FFF2-40B4-BE49-F238E27FC236}">
                <a16:creationId xmlns:a16="http://schemas.microsoft.com/office/drawing/2014/main" id="{FF34CF7F-57EF-B845-A86E-38BD3F029CDA}"/>
              </a:ext>
            </a:extLst>
          </p:cNvPr>
          <p:cNvSpPr txBox="1"/>
          <p:nvPr/>
        </p:nvSpPr>
        <p:spPr>
          <a:xfrm>
            <a:off x="505257" y="337170"/>
            <a:ext cx="11446037" cy="42825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marL="9074">
              <a:lnSpc>
                <a:spcPct val="80000"/>
              </a:lnSpc>
            </a:pPr>
            <a:r>
              <a:rPr lang="es-ES_tradnl" sz="3429" i="1" dirty="0">
                <a:latin typeface="IBM Plex Sans ExtraLight" panose="020B0303050203000203" pitchFamily="34" charset="77"/>
                <a:ea typeface="SimHei" panose="02010609060101010101" pitchFamily="49" charset="-122"/>
                <a:cs typeface="Arial" panose="020B0604020202020204" pitchFamily="34" charset="0"/>
              </a:rPr>
              <a:t>PoC </a:t>
            </a:r>
            <a:r>
              <a:rPr lang="es-ES_tradnl" sz="3429" i="1" dirty="0" err="1">
                <a:latin typeface="IBM Plex Sans ExtraLight" panose="020B0303050203000203" pitchFamily="34" charset="77"/>
                <a:ea typeface="SimHei" panose="02010609060101010101" pitchFamily="49" charset="-122"/>
                <a:cs typeface="Arial" panose="020B0604020202020204" pitchFamily="34" charset="0"/>
              </a:rPr>
              <a:t>Objectives</a:t>
            </a:r>
            <a:endParaRPr lang="es-ES_tradnl" sz="3429" i="1" dirty="0">
              <a:latin typeface="IBM Plex Sans ExtraLight" panose="020B0303050203000203" pitchFamily="34" charset="77"/>
              <a:ea typeface="SimHei" panose="02010609060101010101" pitchFamily="49" charset="-122"/>
              <a:cs typeface="Arial" panose="020B0604020202020204" pitchFamily="34" charset="0"/>
            </a:endParaRPr>
          </a:p>
        </p:txBody>
      </p:sp>
      <p:sp>
        <p:nvSpPr>
          <p:cNvPr id="6" name="Pentagon 5">
            <a:extLst>
              <a:ext uri="{FF2B5EF4-FFF2-40B4-BE49-F238E27FC236}">
                <a16:creationId xmlns:a16="http://schemas.microsoft.com/office/drawing/2014/main" id="{29CD6006-1C2E-BB15-FC6E-3CC16DF23B48}"/>
              </a:ext>
            </a:extLst>
          </p:cNvPr>
          <p:cNvSpPr/>
          <p:nvPr/>
        </p:nvSpPr>
        <p:spPr bwMode="auto">
          <a:xfrm>
            <a:off x="133" y="1309775"/>
            <a:ext cx="3635753" cy="5095166"/>
          </a:xfrm>
          <a:prstGeom prst="homePlate">
            <a:avLst>
              <a:gd name="adj" fmla="val 16209"/>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System Font Regular"/>
              <a:buNone/>
              <a:tabLst/>
              <a:defRPr/>
            </a:pPr>
            <a:endParaRPr kumimoji="0" lang="en-US" sz="1400" i="0" u="none" strike="noStrike" kern="1200" cap="none" spc="0" normalizeH="0" baseline="0" noProof="0" dirty="0">
              <a:ln>
                <a:noFill/>
              </a:ln>
              <a:solidFill>
                <a:srgbClr val="FFFFFF"/>
              </a:solidFill>
              <a:effectLst/>
              <a:uLnTx/>
              <a:uFillTx/>
              <a:latin typeface="IBM Plex Sans Light"/>
              <a:ea typeface="+mn-ea"/>
              <a:cs typeface="+mn-cs"/>
            </a:endParaRPr>
          </a:p>
        </p:txBody>
      </p:sp>
      <p:sp>
        <p:nvSpPr>
          <p:cNvPr id="10" name="TextBox 9">
            <a:extLst>
              <a:ext uri="{FF2B5EF4-FFF2-40B4-BE49-F238E27FC236}">
                <a16:creationId xmlns:a16="http://schemas.microsoft.com/office/drawing/2014/main" id="{58BC9720-5DBA-D134-1452-D3194284375E}"/>
              </a:ext>
            </a:extLst>
          </p:cNvPr>
          <p:cNvSpPr txBox="1"/>
          <p:nvPr/>
        </p:nvSpPr>
        <p:spPr>
          <a:xfrm>
            <a:off x="155708" y="1478265"/>
            <a:ext cx="2990904" cy="5011628"/>
          </a:xfrm>
          <a:prstGeom prst="rect">
            <a:avLst/>
          </a:prstGeom>
          <a:noFill/>
        </p:spPr>
        <p:txBody>
          <a:bodyPr wrap="square" lIns="68580" tIns="68580" rIns="68580" bIns="68580" rtlCol="0">
            <a:spAutoFit/>
          </a:bodyPr>
          <a:lstStyle/>
          <a:p>
            <a:pPr marL="0" marR="0" lvl="0" indent="0" algn="l" defTabSz="685800" rtl="0" eaLnBrk="1" fontAlgn="auto" latinLnBrk="0" hangingPunct="1">
              <a:lnSpc>
                <a:spcPct val="100000"/>
              </a:lnSpc>
              <a:spcBef>
                <a:spcPts val="825"/>
              </a:spcBef>
              <a:spcAft>
                <a:spcPts val="0"/>
              </a:spcAft>
              <a:buClrTx/>
              <a:buSzTx/>
              <a:buFontTx/>
              <a:buNone/>
              <a:tabLst/>
              <a:defRPr/>
            </a:pPr>
            <a:r>
              <a:rPr kumimoji="0" lang="en-US" sz="2000" b="1" i="0" u="none" strike="noStrike" kern="1200" cap="none" spc="0" normalizeH="0" baseline="0" noProof="0" dirty="0">
                <a:ln>
                  <a:noFill/>
                </a:ln>
                <a:solidFill>
                  <a:srgbClr val="0F62FE"/>
                </a:solidFill>
                <a:effectLst/>
                <a:uLnTx/>
                <a:uFillTx/>
                <a:latin typeface="IBM Plex Sans" panose="020B0503050203000203" pitchFamily="34" charset="0"/>
                <a:ea typeface="IBM Plex Sans" charset="0"/>
                <a:cs typeface="IBM Plex Sans" charset="0"/>
              </a:rPr>
              <a:t>Part 2</a:t>
            </a:r>
          </a:p>
          <a:p>
            <a:pPr lvl="0" defTabSz="685800">
              <a:spcBef>
                <a:spcPts val="825"/>
              </a:spcBef>
              <a:defRPr/>
            </a:pPr>
            <a:r>
              <a:rPr lang="es-ES" dirty="0" err="1">
                <a:latin typeface="Calibri" panose="020F0502020204030204" pitchFamily="34" charset="0"/>
                <a:ea typeface="Calibri" panose="020F0502020204030204" pitchFamily="34" charset="0"/>
                <a:cs typeface="Times New Roman" panose="02020603050405020304" pitchFamily="18" charset="0"/>
              </a:rPr>
              <a:t>The</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ultimate</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goal</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of</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the</a:t>
            </a:r>
            <a:r>
              <a:rPr lang="es-ES" dirty="0">
                <a:latin typeface="Calibri" panose="020F0502020204030204" pitchFamily="34" charset="0"/>
                <a:ea typeface="Calibri" panose="020F0502020204030204" pitchFamily="34" charset="0"/>
                <a:cs typeface="Times New Roman" panose="02020603050405020304" pitchFamily="18" charset="0"/>
              </a:rPr>
              <a:t> new </a:t>
            </a:r>
            <a:r>
              <a:rPr lang="es-ES" dirty="0" err="1">
                <a:latin typeface="Calibri" panose="020F0502020204030204" pitchFamily="34" charset="0"/>
                <a:ea typeface="Calibri" panose="020F0502020204030204" pitchFamily="34" charset="0"/>
                <a:cs typeface="Times New Roman" panose="02020603050405020304" pitchFamily="18" charset="0"/>
              </a:rPr>
              <a:t>functionality</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to</a:t>
            </a:r>
            <a:r>
              <a:rPr lang="es-ES" dirty="0">
                <a:latin typeface="Calibri" panose="020F0502020204030204" pitchFamily="34" charset="0"/>
                <a:ea typeface="Calibri" panose="020F0502020204030204" pitchFamily="34" charset="0"/>
                <a:cs typeface="Times New Roman" panose="02020603050405020304" pitchFamily="18" charset="0"/>
              </a:rPr>
              <a:t> be </a:t>
            </a:r>
            <a:r>
              <a:rPr lang="es-ES" dirty="0" err="1">
                <a:latin typeface="Calibri" panose="020F0502020204030204" pitchFamily="34" charset="0"/>
                <a:ea typeface="Calibri" panose="020F0502020204030204" pitchFamily="34" charset="0"/>
                <a:cs typeface="Times New Roman" panose="02020603050405020304" pitchFamily="18" charset="0"/>
              </a:rPr>
              <a:t>developed</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is</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to</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extract</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the</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information</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from</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the</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labels</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of</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the</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products</a:t>
            </a:r>
            <a:r>
              <a:rPr lang="es-ES" dirty="0">
                <a:latin typeface="Calibri" panose="020F0502020204030204" pitchFamily="34" charset="0"/>
                <a:ea typeface="Calibri" panose="020F0502020204030204" pitchFamily="34" charset="0"/>
                <a:cs typeface="Times New Roman" panose="02020603050405020304" pitchFamily="18" charset="0"/>
              </a:rPr>
              <a:t> and show </a:t>
            </a:r>
            <a:r>
              <a:rPr lang="es-ES" dirty="0" err="1">
                <a:latin typeface="Calibri" panose="020F0502020204030204" pitchFamily="34" charset="0"/>
                <a:ea typeface="Calibri" panose="020F0502020204030204" pitchFamily="34" charset="0"/>
                <a:cs typeface="Times New Roman" panose="02020603050405020304" pitchFamily="18" charset="0"/>
              </a:rPr>
              <a:t>it</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to</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the</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user</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clearly</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Labels</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have</a:t>
            </a:r>
            <a:r>
              <a:rPr lang="es-ES" dirty="0">
                <a:latin typeface="Calibri" panose="020F0502020204030204" pitchFamily="34" charset="0"/>
                <a:ea typeface="Calibri" panose="020F0502020204030204" pitchFamily="34" charset="0"/>
                <a:cs typeface="Times New Roman" panose="02020603050405020304" pitchFamily="18" charset="0"/>
              </a:rPr>
              <a:t> a series </a:t>
            </a:r>
            <a:r>
              <a:rPr lang="es-ES" dirty="0" err="1">
                <a:latin typeface="Calibri" panose="020F0502020204030204" pitchFamily="34" charset="0"/>
                <a:ea typeface="Calibri" panose="020F0502020204030204" pitchFamily="34" charset="0"/>
                <a:cs typeface="Times New Roman" panose="02020603050405020304" pitchFamily="18" charset="0"/>
              </a:rPr>
              <a:t>of</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mandatory</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fields</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that</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must</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always</a:t>
            </a:r>
            <a:r>
              <a:rPr lang="es-ES" dirty="0">
                <a:latin typeface="Calibri" panose="020F0502020204030204" pitchFamily="34" charset="0"/>
                <a:ea typeface="Calibri" panose="020F0502020204030204" pitchFamily="34" charset="0"/>
                <a:cs typeface="Times New Roman" panose="02020603050405020304" pitchFamily="18" charset="0"/>
              </a:rPr>
              <a:t> show and </a:t>
            </a:r>
            <a:r>
              <a:rPr lang="es-ES" dirty="0" err="1">
                <a:latin typeface="Calibri" panose="020F0502020204030204" pitchFamily="34" charset="0"/>
                <a:ea typeface="Calibri" panose="020F0502020204030204" pitchFamily="34" charset="0"/>
                <a:cs typeface="Times New Roman" panose="02020603050405020304" pitchFamily="18" charset="0"/>
              </a:rPr>
              <a:t>each</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field</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its</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own</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characteristics</a:t>
            </a:r>
            <a:r>
              <a:rPr lang="es-ES" dirty="0">
                <a:latin typeface="Calibri" panose="020F050202020403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lvl="0" defTabSz="685800">
              <a:spcBef>
                <a:spcPts val="825"/>
              </a:spcBef>
              <a:defRPr/>
            </a:pPr>
            <a:r>
              <a:rPr lang="es-ES" dirty="0" err="1">
                <a:latin typeface="Calibri" panose="020F0502020204030204" pitchFamily="34" charset="0"/>
                <a:ea typeface="Calibri" panose="020F0502020204030204" pitchFamily="34" charset="0"/>
                <a:cs typeface="Times New Roman" panose="02020603050405020304" pitchFamily="18" charset="0"/>
              </a:rPr>
              <a:t>For</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this</a:t>
            </a:r>
            <a:r>
              <a:rPr lang="es-ES" dirty="0">
                <a:latin typeface="Calibri" panose="020F0502020204030204" pitchFamily="34" charset="0"/>
                <a:ea typeface="Calibri" panose="020F0502020204030204" pitchFamily="34" charset="0"/>
                <a:cs typeface="Times New Roman" panose="02020603050405020304" pitchFamily="18" charset="0"/>
              </a:rPr>
              <a:t> PoC </a:t>
            </a:r>
            <a:r>
              <a:rPr lang="es-ES" dirty="0" err="1">
                <a:latin typeface="Calibri" panose="020F0502020204030204" pitchFamily="34" charset="0"/>
                <a:ea typeface="Calibri" panose="020F0502020204030204" pitchFamily="34" charset="0"/>
                <a:cs typeface="Times New Roman" panose="02020603050405020304" pitchFamily="18" charset="0"/>
              </a:rPr>
              <a:t>the</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client</a:t>
            </a:r>
            <a:r>
              <a:rPr lang="es-ES" dirty="0">
                <a:latin typeface="Calibri" panose="020F0502020204030204" pitchFamily="34" charset="0"/>
                <a:ea typeface="Calibri" panose="020F0502020204030204" pitchFamily="34" charset="0"/>
                <a:cs typeface="Times New Roman" panose="02020603050405020304" pitchFamily="18" charset="0"/>
              </a:rPr>
              <a:t> has </a:t>
            </a:r>
            <a:r>
              <a:rPr lang="es-ES" dirty="0" err="1">
                <a:latin typeface="Calibri" panose="020F0502020204030204" pitchFamily="34" charset="0"/>
                <a:ea typeface="Calibri" panose="020F0502020204030204" pitchFamily="34" charset="0"/>
                <a:cs typeface="Times New Roman" panose="02020603050405020304" pitchFamily="18" charset="0"/>
              </a:rPr>
              <a:t>asked</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to</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extract</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the</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information</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from</a:t>
            </a:r>
            <a:r>
              <a:rPr lang="es-ES" dirty="0">
                <a:latin typeface="Calibri" panose="020F0502020204030204" pitchFamily="34" charset="0"/>
                <a:ea typeface="Calibri" panose="020F0502020204030204" pitchFamily="34" charset="0"/>
                <a:cs typeface="Times New Roman" panose="02020603050405020304" pitchFamily="18" charset="0"/>
              </a:rPr>
              <a:t> a </a:t>
            </a:r>
            <a:r>
              <a:rPr lang="es-ES" dirty="0" err="1">
                <a:latin typeface="Calibri" panose="020F0502020204030204" pitchFamily="34" charset="0"/>
                <a:ea typeface="Calibri" panose="020F0502020204030204" pitchFamily="34" charset="0"/>
                <a:cs typeface="Times New Roman" panose="02020603050405020304" pitchFamily="18" charset="0"/>
              </a:rPr>
              <a:t>minimum</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of</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fields</a:t>
            </a:r>
            <a:r>
              <a:rPr lang="es-ES" dirty="0">
                <a:latin typeface="Calibri" panose="020F050202020403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44BB0D4-6971-BDCD-4D5E-E13D713B92ED}"/>
              </a:ext>
            </a:extLst>
          </p:cNvPr>
          <p:cNvSpPr txBox="1"/>
          <p:nvPr/>
        </p:nvSpPr>
        <p:spPr>
          <a:xfrm>
            <a:off x="3859501" y="4547626"/>
            <a:ext cx="7901534" cy="928459"/>
          </a:xfrm>
          <a:prstGeom prst="rect">
            <a:avLst/>
          </a:prstGeom>
          <a:noFill/>
        </p:spPr>
        <p:txBody>
          <a:bodyPr wrap="square" lIns="68580" tIns="68580" rIns="68580" bIns="68580" rtlCol="0">
            <a:spAutoFit/>
          </a:bodyPr>
          <a:lstStyle/>
          <a:p>
            <a:pPr lvl="0" defTabSz="685800">
              <a:spcBef>
                <a:spcPts val="825"/>
              </a:spcBef>
              <a:defRPr/>
            </a:pPr>
            <a:endParaRPr lang="es-ES_tradnl" sz="1200" dirty="0">
              <a:solidFill>
                <a:srgbClr val="000000"/>
              </a:solidFill>
              <a:latin typeface="IBM Plex Sans Light"/>
              <a:ea typeface="IBM Plex Sans" charset="0"/>
              <a:cs typeface="IBM Plex Sans" charset="0"/>
            </a:endParaRPr>
          </a:p>
          <a:p>
            <a:pPr marL="171450" lvl="0" indent="-171450" defTabSz="685800">
              <a:spcBef>
                <a:spcPts val="825"/>
              </a:spcBef>
              <a:buFont typeface="Arial" panose="020B0604020202020204" pitchFamily="34" charset="0"/>
              <a:buChar char="•"/>
              <a:defRPr/>
            </a:pPr>
            <a:r>
              <a:rPr lang="es-ES_tradnl" sz="1200" dirty="0" err="1">
                <a:solidFill>
                  <a:srgbClr val="000000"/>
                </a:solidFill>
                <a:latin typeface="IBM Plex Sans Light"/>
                <a:ea typeface="IBM Plex Sans" charset="0"/>
                <a:cs typeface="IBM Plex Sans" charset="0"/>
              </a:rPr>
              <a:t>Extract</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the</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information</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from</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the</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nutritional</a:t>
            </a:r>
            <a:r>
              <a:rPr lang="es-ES_tradnl" sz="1200" dirty="0">
                <a:solidFill>
                  <a:srgbClr val="000000"/>
                </a:solidFill>
                <a:latin typeface="IBM Plex Sans Light"/>
                <a:ea typeface="IBM Plex Sans" charset="0"/>
                <a:cs typeface="IBM Plex Sans" charset="0"/>
              </a:rPr>
              <a:t> table </a:t>
            </a:r>
            <a:r>
              <a:rPr lang="es-ES_tradnl" sz="1200" dirty="0" err="1">
                <a:solidFill>
                  <a:srgbClr val="000000"/>
                </a:solidFill>
                <a:latin typeface="IBM Plex Sans Light"/>
                <a:ea typeface="IBM Plex Sans" charset="0"/>
                <a:cs typeface="IBM Plex Sans" charset="0"/>
              </a:rPr>
              <a:t>present</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on</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the</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label</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Extract</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the</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information</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of</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the</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address</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or</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addresses</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present</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on</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the</a:t>
            </a:r>
            <a:r>
              <a:rPr lang="es-ES_tradnl" sz="1200" dirty="0">
                <a:solidFill>
                  <a:srgbClr val="000000"/>
                </a:solidFill>
                <a:latin typeface="IBM Plex Sans Light"/>
                <a:ea typeface="IBM Plex Sans" charset="0"/>
                <a:cs typeface="IBM Plex Sans" charset="0"/>
              </a:rPr>
              <a:t> </a:t>
            </a:r>
            <a:r>
              <a:rPr lang="es-ES_tradnl" sz="1200" dirty="0" err="1">
                <a:solidFill>
                  <a:srgbClr val="000000"/>
                </a:solidFill>
                <a:latin typeface="IBM Plex Sans Light"/>
                <a:ea typeface="IBM Plex Sans" charset="0"/>
                <a:cs typeface="IBM Plex Sans" charset="0"/>
              </a:rPr>
              <a:t>label</a:t>
            </a:r>
            <a:r>
              <a:rPr lang="es-ES_tradnl" sz="1200" dirty="0">
                <a:solidFill>
                  <a:srgbClr val="000000"/>
                </a:solidFill>
                <a:latin typeface="IBM Plex Sans Light"/>
                <a:ea typeface="IBM Plex Sans" charset="0"/>
                <a:cs typeface="IBM Plex Sans" charset="0"/>
              </a:rPr>
              <a:t>.</a:t>
            </a:r>
          </a:p>
        </p:txBody>
      </p:sp>
      <p:sp>
        <p:nvSpPr>
          <p:cNvPr id="14" name="Text Placeholder 6">
            <a:extLst>
              <a:ext uri="{FF2B5EF4-FFF2-40B4-BE49-F238E27FC236}">
                <a16:creationId xmlns:a16="http://schemas.microsoft.com/office/drawing/2014/main" id="{7623CBEE-A96A-F09F-61CC-E3EE1FFDBC7F}"/>
              </a:ext>
            </a:extLst>
          </p:cNvPr>
          <p:cNvSpPr txBox="1">
            <a:spLocks/>
          </p:cNvSpPr>
          <p:nvPr/>
        </p:nvSpPr>
        <p:spPr>
          <a:xfrm>
            <a:off x="6800270" y="2498775"/>
            <a:ext cx="1753108" cy="1094522"/>
          </a:xfrm>
          <a:prstGeom prst="rect">
            <a:avLst/>
          </a:prstGeom>
        </p:spPr>
        <p:txBody>
          <a:bodyPr vert="horz" lIns="0" tIns="0" rIns="0" bIns="0" rtlCol="0">
            <a:noAutofit/>
          </a:bodyPr>
          <a:lstStyle>
            <a:lvl1pPr marL="0" indent="0" algn="l" rtl="0" eaLnBrk="1" fontAlgn="base" hangingPunct="1">
              <a:lnSpc>
                <a:spcPct val="100000"/>
              </a:lnSpc>
              <a:spcBef>
                <a:spcPts val="1467"/>
              </a:spcBef>
              <a:spcAft>
                <a:spcPct val="0"/>
              </a:spcAft>
              <a:buClr>
                <a:srgbClr val="001141"/>
              </a:buClr>
              <a:buSzPct val="90000"/>
              <a:buFont typeface="IBM Plex Sans Light" pitchFamily="2" charset="2"/>
              <a:buNone/>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228597" indent="-231642"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457195" indent="-231642" algn="l" rtl="0" eaLnBrk="1" fontAlgn="base" hangingPunct="1">
              <a:lnSpc>
                <a:spcPct val="100000"/>
              </a:lnSpc>
              <a:spcBef>
                <a:spcPts val="1467"/>
              </a:spcBef>
              <a:spcAft>
                <a:spcPct val="0"/>
              </a:spcAft>
              <a:buClr>
                <a:srgbClr val="001141"/>
              </a:buClr>
              <a:buSzPct val="100000"/>
              <a:buFont typeface="IBM Plex Sans Light" panose="020B0604020202020204" pitchFamily="34" charset="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838190" indent="-231642"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1071020" indent="-231642" algn="l" rtl="0" eaLnBrk="1" fontAlgn="base" hangingPunct="1">
              <a:lnSpc>
                <a:spcPct val="100000"/>
              </a:lnSpc>
              <a:spcBef>
                <a:spcPts val="1467"/>
              </a:spcBef>
              <a:spcAft>
                <a:spcPct val="0"/>
              </a:spcAft>
              <a:buClr>
                <a:srgbClr val="001141"/>
              </a:buClr>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IBM Plex Sans Light"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IBM Plex Sans Light"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IBM Plex Sans Light"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IBM Plex Sans Light" charset="0"/>
              </a:defRPr>
            </a:lvl9pPr>
          </a:lstStyle>
          <a:p>
            <a:pPr marL="171450" lvl="0" indent="-171450">
              <a:spcBef>
                <a:spcPts val="200"/>
              </a:spcBef>
              <a:buFont typeface="Arial" panose="020B0604020202020204" pitchFamily="34" charset="0"/>
              <a:buChar char="•"/>
              <a:defRPr/>
            </a:pPr>
            <a:r>
              <a:rPr lang="es-ES_tradnl" sz="1200" kern="0" dirty="0" err="1">
                <a:solidFill>
                  <a:srgbClr val="000000"/>
                </a:solidFill>
              </a:rPr>
              <a:t>Develop</a:t>
            </a:r>
            <a:r>
              <a:rPr lang="es-ES_tradnl" sz="1200" kern="0" dirty="0">
                <a:solidFill>
                  <a:srgbClr val="000000"/>
                </a:solidFill>
              </a:rPr>
              <a:t> a </a:t>
            </a:r>
            <a:r>
              <a:rPr lang="es-ES_tradnl" sz="1200" kern="0" dirty="0" err="1">
                <a:solidFill>
                  <a:srgbClr val="000000"/>
                </a:solidFill>
              </a:rPr>
              <a:t>solution</a:t>
            </a:r>
            <a:r>
              <a:rPr lang="es-ES_tradnl" sz="1200" kern="0" dirty="0">
                <a:solidFill>
                  <a:srgbClr val="000000"/>
                </a:solidFill>
              </a:rPr>
              <a:t> </a:t>
            </a:r>
            <a:r>
              <a:rPr lang="es-ES_tradnl" sz="1200" kern="0" dirty="0" err="1">
                <a:solidFill>
                  <a:srgbClr val="000000"/>
                </a:solidFill>
              </a:rPr>
              <a:t>that</a:t>
            </a:r>
            <a:r>
              <a:rPr lang="es-ES_tradnl" sz="1200" kern="0" dirty="0">
                <a:solidFill>
                  <a:srgbClr val="000000"/>
                </a:solidFill>
              </a:rPr>
              <a:t> </a:t>
            </a:r>
            <a:r>
              <a:rPr lang="es-ES_tradnl" sz="1200" kern="0" dirty="0" err="1">
                <a:solidFill>
                  <a:srgbClr val="000000"/>
                </a:solidFill>
              </a:rPr>
              <a:t>extracts</a:t>
            </a:r>
            <a:r>
              <a:rPr lang="es-ES_tradnl" sz="1200" kern="0" dirty="0">
                <a:solidFill>
                  <a:srgbClr val="000000"/>
                </a:solidFill>
              </a:rPr>
              <a:t> </a:t>
            </a:r>
            <a:r>
              <a:rPr lang="es-ES_tradnl" sz="1200" kern="0" dirty="0" err="1">
                <a:solidFill>
                  <a:srgbClr val="000000"/>
                </a:solidFill>
              </a:rPr>
              <a:t>the</a:t>
            </a:r>
            <a:r>
              <a:rPr lang="es-ES_tradnl" sz="1200" kern="0" dirty="0">
                <a:solidFill>
                  <a:srgbClr val="000000"/>
                </a:solidFill>
              </a:rPr>
              <a:t> </a:t>
            </a:r>
            <a:r>
              <a:rPr lang="es-ES_tradnl" sz="1200" kern="0" dirty="0" err="1">
                <a:solidFill>
                  <a:srgbClr val="000000"/>
                </a:solidFill>
              </a:rPr>
              <a:t>information</a:t>
            </a:r>
            <a:r>
              <a:rPr lang="es-ES_tradnl" sz="1200" kern="0" dirty="0">
                <a:solidFill>
                  <a:srgbClr val="000000"/>
                </a:solidFill>
              </a:rPr>
              <a:t> </a:t>
            </a:r>
            <a:r>
              <a:rPr lang="es-ES_tradnl" sz="1200" kern="0" dirty="0" err="1">
                <a:solidFill>
                  <a:srgbClr val="000000"/>
                </a:solidFill>
              </a:rPr>
              <a:t>associated</a:t>
            </a:r>
            <a:r>
              <a:rPr lang="es-ES_tradnl" sz="1200" kern="0" dirty="0">
                <a:solidFill>
                  <a:srgbClr val="000000"/>
                </a:solidFill>
              </a:rPr>
              <a:t> </a:t>
            </a:r>
            <a:r>
              <a:rPr lang="es-ES_tradnl" sz="1200" kern="0" dirty="0" err="1">
                <a:solidFill>
                  <a:srgbClr val="000000"/>
                </a:solidFill>
              </a:rPr>
              <a:t>with</a:t>
            </a:r>
            <a:r>
              <a:rPr lang="es-ES_tradnl" sz="1200" kern="0" dirty="0">
                <a:solidFill>
                  <a:srgbClr val="000000"/>
                </a:solidFill>
              </a:rPr>
              <a:t> </a:t>
            </a:r>
            <a:r>
              <a:rPr lang="es-ES_tradnl" sz="1200" kern="0" dirty="0" err="1">
                <a:solidFill>
                  <a:srgbClr val="000000"/>
                </a:solidFill>
              </a:rPr>
              <a:t>the</a:t>
            </a:r>
            <a:r>
              <a:rPr lang="es-ES_tradnl" sz="1200" kern="0" dirty="0">
                <a:solidFill>
                  <a:srgbClr val="000000"/>
                </a:solidFill>
              </a:rPr>
              <a:t> </a:t>
            </a:r>
            <a:r>
              <a:rPr lang="es-ES_tradnl" sz="1200" kern="0" dirty="0" err="1">
                <a:solidFill>
                  <a:srgbClr val="000000"/>
                </a:solidFill>
              </a:rPr>
              <a:t>energy</a:t>
            </a:r>
            <a:r>
              <a:rPr lang="es-ES_tradnl" sz="1200" kern="0" dirty="0">
                <a:solidFill>
                  <a:srgbClr val="000000"/>
                </a:solidFill>
              </a:rPr>
              <a:t> </a:t>
            </a:r>
            <a:r>
              <a:rPr lang="es-ES_tradnl" sz="1200" kern="0" dirty="0" err="1">
                <a:solidFill>
                  <a:srgbClr val="000000"/>
                </a:solidFill>
              </a:rPr>
              <a:t>value</a:t>
            </a:r>
            <a:r>
              <a:rPr lang="es-ES_tradnl" sz="1200" kern="0" dirty="0">
                <a:solidFill>
                  <a:srgbClr val="000000"/>
                </a:solidFill>
              </a:rPr>
              <a:t> per 100g and per </a:t>
            </a:r>
            <a:r>
              <a:rPr lang="es-ES_tradnl" sz="1200" kern="0" dirty="0" err="1">
                <a:solidFill>
                  <a:srgbClr val="000000"/>
                </a:solidFill>
              </a:rPr>
              <a:t>serving</a:t>
            </a:r>
            <a:r>
              <a:rPr lang="es-ES_tradnl" sz="1200" kern="0" dirty="0">
                <a:solidFill>
                  <a:srgbClr val="000000"/>
                </a:solidFill>
              </a:rPr>
              <a:t> (</a:t>
            </a:r>
            <a:r>
              <a:rPr lang="es-ES_tradnl" sz="1200" kern="0" dirty="0" err="1">
                <a:solidFill>
                  <a:srgbClr val="000000"/>
                </a:solidFill>
              </a:rPr>
              <a:t>if</a:t>
            </a:r>
            <a:r>
              <a:rPr lang="es-ES_tradnl" sz="1200" kern="0" dirty="0">
                <a:solidFill>
                  <a:srgbClr val="000000"/>
                </a:solidFill>
              </a:rPr>
              <a:t> </a:t>
            </a:r>
            <a:r>
              <a:rPr lang="es-ES_tradnl" sz="1200" kern="0" dirty="0" err="1">
                <a:solidFill>
                  <a:srgbClr val="000000"/>
                </a:solidFill>
              </a:rPr>
              <a:t>any</a:t>
            </a:r>
            <a:r>
              <a:rPr lang="es-ES_tradnl" sz="1200" kern="0" dirty="0">
                <a:solidFill>
                  <a:srgbClr val="000000"/>
                </a:solidFill>
              </a:rPr>
              <a:t>).</a:t>
            </a:r>
            <a:endParaRPr kumimoji="0" lang="es-ES_tradnl" sz="1200" i="0" u="none" strike="noStrike" kern="0" cap="none" spc="0" normalizeH="0" baseline="0" dirty="0">
              <a:ln>
                <a:noFill/>
              </a:ln>
              <a:solidFill>
                <a:srgbClr val="000000"/>
              </a:solidFill>
              <a:effectLst/>
              <a:uLnTx/>
              <a:uFillTx/>
              <a:latin typeface="IBM Plex Sans Light" panose="020B0403050203000203" pitchFamily="34" charset="0"/>
            </a:endParaRPr>
          </a:p>
        </p:txBody>
      </p:sp>
      <p:sp>
        <p:nvSpPr>
          <p:cNvPr id="19" name="TextBox 18">
            <a:extLst>
              <a:ext uri="{FF2B5EF4-FFF2-40B4-BE49-F238E27FC236}">
                <a16:creationId xmlns:a16="http://schemas.microsoft.com/office/drawing/2014/main" id="{0CBB8338-2642-EC91-2892-4887B2716270}"/>
              </a:ext>
            </a:extLst>
          </p:cNvPr>
          <p:cNvSpPr txBox="1"/>
          <p:nvPr/>
        </p:nvSpPr>
        <p:spPr>
          <a:xfrm>
            <a:off x="3791461" y="2074999"/>
            <a:ext cx="6094378" cy="548868"/>
          </a:xfrm>
          <a:prstGeom prst="rect">
            <a:avLst/>
          </a:prstGeom>
          <a:noFill/>
        </p:spPr>
        <p:txBody>
          <a:bodyPr wrap="square">
            <a:spAutoFit/>
          </a:bodyPr>
          <a:lstStyle/>
          <a:p>
            <a:pPr lvl="0" fontAlgn="base">
              <a:spcBef>
                <a:spcPts val="200"/>
              </a:spcBef>
              <a:spcAft>
                <a:spcPct val="0"/>
              </a:spcAft>
              <a:buClr>
                <a:srgbClr val="001141"/>
              </a:buClr>
              <a:buSzPct val="90000"/>
              <a:defRPr/>
            </a:pPr>
            <a:r>
              <a:rPr lang="en-US" sz="1400" kern="0" dirty="0">
                <a:solidFill>
                  <a:srgbClr val="0F62FE"/>
                </a:solidFill>
                <a:latin typeface="IBM Plex Sans Light" panose="020B0403050203000203" pitchFamily="34" charset="0"/>
              </a:rPr>
              <a:t>List of ingredients
</a:t>
            </a:r>
            <a:endParaRPr kumimoji="0" lang="en-US" sz="1400" i="0" u="none" strike="noStrike" kern="0" cap="none" spc="0" normalizeH="0" baseline="0" noProof="0" dirty="0">
              <a:ln>
                <a:noFill/>
              </a:ln>
              <a:solidFill>
                <a:srgbClr val="0F62FE"/>
              </a:solidFill>
              <a:effectLst/>
              <a:uLnTx/>
              <a:uFillTx/>
              <a:latin typeface="IBM Plex Sans Light" panose="020B0403050203000203" pitchFamily="34" charset="0"/>
            </a:endParaRPr>
          </a:p>
        </p:txBody>
      </p:sp>
      <p:sp>
        <p:nvSpPr>
          <p:cNvPr id="20" name="TextBox 19">
            <a:extLst>
              <a:ext uri="{FF2B5EF4-FFF2-40B4-BE49-F238E27FC236}">
                <a16:creationId xmlns:a16="http://schemas.microsoft.com/office/drawing/2014/main" id="{E9EA0896-E9D1-5B79-43E2-D3136A3D6803}"/>
              </a:ext>
            </a:extLst>
          </p:cNvPr>
          <p:cNvSpPr txBox="1"/>
          <p:nvPr/>
        </p:nvSpPr>
        <p:spPr>
          <a:xfrm>
            <a:off x="6724121" y="2064871"/>
            <a:ext cx="6094378" cy="548868"/>
          </a:xfrm>
          <a:prstGeom prst="rect">
            <a:avLst/>
          </a:prstGeom>
          <a:noFill/>
        </p:spPr>
        <p:txBody>
          <a:bodyPr wrap="square">
            <a:spAutoFit/>
          </a:bodyPr>
          <a:lstStyle/>
          <a:p>
            <a:pPr lvl="0" fontAlgn="base">
              <a:spcBef>
                <a:spcPts val="200"/>
              </a:spcBef>
              <a:spcAft>
                <a:spcPct val="0"/>
              </a:spcAft>
              <a:buClr>
                <a:srgbClr val="001141"/>
              </a:buClr>
              <a:buSzPct val="90000"/>
              <a:defRPr/>
            </a:pPr>
            <a:r>
              <a:rPr lang="es-ES" sz="1400" kern="0" dirty="0">
                <a:solidFill>
                  <a:srgbClr val="0F62FE"/>
                </a:solidFill>
                <a:latin typeface="IBM Plex Sans Light" panose="020B0403050203000203" pitchFamily="34" charset="0"/>
              </a:rPr>
              <a:t>Energy </a:t>
            </a:r>
            <a:r>
              <a:rPr lang="es-ES" sz="1400" kern="0" dirty="0" err="1">
                <a:solidFill>
                  <a:srgbClr val="0F62FE"/>
                </a:solidFill>
                <a:latin typeface="IBM Plex Sans Light" panose="020B0403050203000203" pitchFamily="34" charset="0"/>
              </a:rPr>
              <a:t>value</a:t>
            </a:r>
            <a:r>
              <a:rPr lang="es-ES" sz="1400" kern="0" dirty="0">
                <a:solidFill>
                  <a:srgbClr val="0F62FE"/>
                </a:solidFill>
                <a:latin typeface="IBM Plex Sans Light" panose="020B0403050203000203" pitchFamily="34" charset="0"/>
              </a:rPr>
              <a:t>
</a:t>
            </a:r>
            <a:endParaRPr kumimoji="0" lang="es-ES_tradnl" sz="1400" i="0" u="none" strike="noStrike" kern="0" cap="none" spc="0" normalizeH="0" baseline="0" dirty="0">
              <a:ln>
                <a:noFill/>
              </a:ln>
              <a:solidFill>
                <a:srgbClr val="0F62FE"/>
              </a:solidFill>
              <a:effectLst/>
              <a:uLnTx/>
              <a:uFillTx/>
              <a:latin typeface="IBM Plex Sans Light" panose="020B0403050203000203" pitchFamily="34" charset="0"/>
            </a:endParaRPr>
          </a:p>
        </p:txBody>
      </p:sp>
      <p:sp>
        <p:nvSpPr>
          <p:cNvPr id="24" name="Text Placeholder 6">
            <a:extLst>
              <a:ext uri="{FF2B5EF4-FFF2-40B4-BE49-F238E27FC236}">
                <a16:creationId xmlns:a16="http://schemas.microsoft.com/office/drawing/2014/main" id="{FE6BB99A-19BE-A85F-76C6-C015E14888E4}"/>
              </a:ext>
            </a:extLst>
          </p:cNvPr>
          <p:cNvSpPr txBox="1">
            <a:spLocks/>
          </p:cNvSpPr>
          <p:nvPr/>
        </p:nvSpPr>
        <p:spPr>
          <a:xfrm>
            <a:off x="9650258" y="2452278"/>
            <a:ext cx="1753108" cy="1094522"/>
          </a:xfrm>
          <a:prstGeom prst="rect">
            <a:avLst/>
          </a:prstGeom>
        </p:spPr>
        <p:txBody>
          <a:bodyPr vert="horz" lIns="0" tIns="0" rIns="0" bIns="0" rtlCol="0">
            <a:noAutofit/>
          </a:bodyPr>
          <a:lstStyle>
            <a:lvl1pPr marL="0" indent="0" algn="l" rtl="0" eaLnBrk="1" fontAlgn="base" hangingPunct="1">
              <a:lnSpc>
                <a:spcPct val="100000"/>
              </a:lnSpc>
              <a:spcBef>
                <a:spcPts val="1467"/>
              </a:spcBef>
              <a:spcAft>
                <a:spcPct val="0"/>
              </a:spcAft>
              <a:buClr>
                <a:srgbClr val="001141"/>
              </a:buClr>
              <a:buSzPct val="90000"/>
              <a:buFont typeface="IBM Plex Sans Light" pitchFamily="2" charset="2"/>
              <a:buNone/>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228597" indent="-231642"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457195" indent="-231642" algn="l" rtl="0" eaLnBrk="1" fontAlgn="base" hangingPunct="1">
              <a:lnSpc>
                <a:spcPct val="100000"/>
              </a:lnSpc>
              <a:spcBef>
                <a:spcPts val="1467"/>
              </a:spcBef>
              <a:spcAft>
                <a:spcPct val="0"/>
              </a:spcAft>
              <a:buClr>
                <a:srgbClr val="001141"/>
              </a:buClr>
              <a:buSzPct val="100000"/>
              <a:buFont typeface="IBM Plex Sans Light" panose="020B0604020202020204" pitchFamily="34" charset="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838190" indent="-231642"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1071020" indent="-231642" algn="l" rtl="0" eaLnBrk="1" fontAlgn="base" hangingPunct="1">
              <a:lnSpc>
                <a:spcPct val="100000"/>
              </a:lnSpc>
              <a:spcBef>
                <a:spcPts val="1467"/>
              </a:spcBef>
              <a:spcAft>
                <a:spcPct val="0"/>
              </a:spcAft>
              <a:buClr>
                <a:srgbClr val="001141"/>
              </a:buClr>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IBM Plex Sans Light"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IBM Plex Sans Light"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IBM Plex Sans Light"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IBM Plex Sans Light" charset="0"/>
              </a:defRPr>
            </a:lvl9pPr>
          </a:lstStyle>
          <a:p>
            <a:pPr marL="171450" lvl="0" indent="-171450">
              <a:spcBef>
                <a:spcPts val="200"/>
              </a:spcBef>
              <a:buFont typeface="Arial" panose="020B0604020202020204" pitchFamily="34" charset="0"/>
              <a:buChar char="•"/>
              <a:defRPr/>
            </a:pPr>
            <a:r>
              <a:rPr lang="es-ES_tradnl" sz="1200" kern="0" dirty="0" err="1">
                <a:solidFill>
                  <a:srgbClr val="000000"/>
                </a:solidFill>
              </a:rPr>
              <a:t>Develop</a:t>
            </a:r>
            <a:r>
              <a:rPr lang="es-ES_tradnl" sz="1200" kern="0" dirty="0">
                <a:solidFill>
                  <a:srgbClr val="000000"/>
                </a:solidFill>
              </a:rPr>
              <a:t> a </a:t>
            </a:r>
            <a:r>
              <a:rPr lang="es-ES_tradnl" sz="1200" kern="0" dirty="0" err="1">
                <a:solidFill>
                  <a:srgbClr val="000000"/>
                </a:solidFill>
              </a:rPr>
              <a:t>solution</a:t>
            </a:r>
            <a:r>
              <a:rPr lang="es-ES_tradnl" sz="1200" kern="0" dirty="0">
                <a:solidFill>
                  <a:srgbClr val="000000"/>
                </a:solidFill>
              </a:rPr>
              <a:t> </a:t>
            </a:r>
            <a:r>
              <a:rPr lang="es-ES_tradnl" sz="1200" kern="0" dirty="0" err="1">
                <a:solidFill>
                  <a:srgbClr val="000000"/>
                </a:solidFill>
              </a:rPr>
              <a:t>that</a:t>
            </a:r>
            <a:r>
              <a:rPr lang="es-ES_tradnl" sz="1200" kern="0" dirty="0">
                <a:solidFill>
                  <a:srgbClr val="000000"/>
                </a:solidFill>
              </a:rPr>
              <a:t> </a:t>
            </a:r>
            <a:r>
              <a:rPr lang="es-ES_tradnl" sz="1200" kern="0" dirty="0" err="1">
                <a:solidFill>
                  <a:srgbClr val="000000"/>
                </a:solidFill>
              </a:rPr>
              <a:t>extracts</a:t>
            </a:r>
            <a:r>
              <a:rPr lang="es-ES_tradnl" sz="1200" kern="0" dirty="0">
                <a:solidFill>
                  <a:srgbClr val="000000"/>
                </a:solidFill>
              </a:rPr>
              <a:t> </a:t>
            </a:r>
            <a:r>
              <a:rPr lang="es-ES_tradnl" sz="1200" kern="0" dirty="0" err="1">
                <a:solidFill>
                  <a:srgbClr val="000000"/>
                </a:solidFill>
              </a:rPr>
              <a:t>information</a:t>
            </a:r>
            <a:r>
              <a:rPr lang="es-ES_tradnl" sz="1200" kern="0" dirty="0">
                <a:solidFill>
                  <a:srgbClr val="000000"/>
                </a:solidFill>
              </a:rPr>
              <a:t> </a:t>
            </a:r>
            <a:r>
              <a:rPr lang="es-ES_tradnl" sz="1200" kern="0" dirty="0" err="1">
                <a:solidFill>
                  <a:srgbClr val="000000"/>
                </a:solidFill>
              </a:rPr>
              <a:t>from</a:t>
            </a:r>
            <a:r>
              <a:rPr lang="es-ES_tradnl" sz="1200" kern="0" dirty="0">
                <a:solidFill>
                  <a:srgbClr val="000000"/>
                </a:solidFill>
              </a:rPr>
              <a:t> </a:t>
            </a:r>
            <a:r>
              <a:rPr lang="es-ES_tradnl" sz="1200" kern="0" dirty="0" err="1">
                <a:solidFill>
                  <a:srgbClr val="000000"/>
                </a:solidFill>
              </a:rPr>
              <a:t>the</a:t>
            </a:r>
            <a:r>
              <a:rPr lang="es-ES_tradnl" sz="1200" kern="0" dirty="0">
                <a:solidFill>
                  <a:srgbClr val="000000"/>
                </a:solidFill>
              </a:rPr>
              <a:t> </a:t>
            </a:r>
            <a:r>
              <a:rPr lang="es-ES_tradnl" sz="1200" kern="0" dirty="0" err="1">
                <a:solidFill>
                  <a:srgbClr val="000000"/>
                </a:solidFill>
              </a:rPr>
              <a:t>label</a:t>
            </a:r>
            <a:r>
              <a:rPr lang="es-ES_tradnl" sz="1200" kern="0" dirty="0">
                <a:solidFill>
                  <a:srgbClr val="000000"/>
                </a:solidFill>
              </a:rPr>
              <a:t> </a:t>
            </a:r>
            <a:r>
              <a:rPr lang="es-ES_tradnl" sz="1200" kern="0" dirty="0" err="1">
                <a:solidFill>
                  <a:srgbClr val="000000"/>
                </a:solidFill>
              </a:rPr>
              <a:t>associated</a:t>
            </a:r>
            <a:r>
              <a:rPr lang="es-ES_tradnl" sz="1200" kern="0" dirty="0">
                <a:solidFill>
                  <a:srgbClr val="000000"/>
                </a:solidFill>
              </a:rPr>
              <a:t> </a:t>
            </a:r>
            <a:r>
              <a:rPr lang="es-ES_tradnl" sz="1200" kern="0" dirty="0" err="1">
                <a:solidFill>
                  <a:srgbClr val="000000"/>
                </a:solidFill>
              </a:rPr>
              <a:t>with</a:t>
            </a:r>
            <a:r>
              <a:rPr lang="es-ES_tradnl" sz="1200" kern="0" dirty="0">
                <a:solidFill>
                  <a:srgbClr val="000000"/>
                </a:solidFill>
              </a:rPr>
              <a:t> </a:t>
            </a:r>
            <a:r>
              <a:rPr lang="es-ES_tradnl" sz="1200" kern="0" dirty="0" err="1">
                <a:solidFill>
                  <a:srgbClr val="000000"/>
                </a:solidFill>
              </a:rPr>
              <a:t>the</a:t>
            </a:r>
            <a:r>
              <a:rPr lang="es-ES_tradnl" sz="1200" kern="0" dirty="0">
                <a:solidFill>
                  <a:srgbClr val="000000"/>
                </a:solidFill>
              </a:rPr>
              <a:t> </a:t>
            </a:r>
            <a:r>
              <a:rPr lang="es-ES_tradnl" sz="1200" kern="0" dirty="0" err="1">
                <a:solidFill>
                  <a:srgbClr val="000000"/>
                </a:solidFill>
              </a:rPr>
              <a:t>list</a:t>
            </a:r>
            <a:r>
              <a:rPr lang="es-ES_tradnl" sz="1200" kern="0" dirty="0">
                <a:solidFill>
                  <a:srgbClr val="000000"/>
                </a:solidFill>
              </a:rPr>
              <a:t> </a:t>
            </a:r>
            <a:r>
              <a:rPr lang="es-ES_tradnl" sz="1200" kern="0" dirty="0" err="1">
                <a:solidFill>
                  <a:srgbClr val="000000"/>
                </a:solidFill>
              </a:rPr>
              <a:t>of</a:t>
            </a:r>
            <a:r>
              <a:rPr lang="es-ES_tradnl" sz="1200" kern="0" dirty="0">
                <a:solidFill>
                  <a:srgbClr val="000000"/>
                </a:solidFill>
              </a:rPr>
              <a:t> </a:t>
            </a:r>
            <a:r>
              <a:rPr lang="es-ES_tradnl" sz="1200" kern="0" dirty="0" err="1">
                <a:solidFill>
                  <a:srgbClr val="000000"/>
                </a:solidFill>
              </a:rPr>
              <a:t>allergens</a:t>
            </a:r>
            <a:r>
              <a:rPr lang="es-ES_tradnl" sz="1200" kern="0" dirty="0">
                <a:solidFill>
                  <a:srgbClr val="000000"/>
                </a:solidFill>
              </a:rPr>
              <a:t>.</a:t>
            </a:r>
            <a:endParaRPr kumimoji="0" lang="es-ES_tradnl" sz="1200" i="0" u="none" strike="noStrike" kern="0" cap="none" spc="0" normalizeH="0" baseline="0" dirty="0">
              <a:ln>
                <a:noFill/>
              </a:ln>
              <a:solidFill>
                <a:srgbClr val="000000"/>
              </a:solidFill>
              <a:effectLst/>
              <a:uLnTx/>
              <a:uFillTx/>
              <a:latin typeface="IBM Plex Sans Light" panose="020B0403050203000203" pitchFamily="34" charset="0"/>
            </a:endParaRPr>
          </a:p>
        </p:txBody>
      </p:sp>
      <p:sp>
        <p:nvSpPr>
          <p:cNvPr id="34" name="Text Placeholder 6">
            <a:extLst>
              <a:ext uri="{FF2B5EF4-FFF2-40B4-BE49-F238E27FC236}">
                <a16:creationId xmlns:a16="http://schemas.microsoft.com/office/drawing/2014/main" id="{5F1A7F5C-6D55-A01F-F111-9241039A2F09}"/>
              </a:ext>
            </a:extLst>
          </p:cNvPr>
          <p:cNvSpPr txBox="1">
            <a:spLocks/>
          </p:cNvSpPr>
          <p:nvPr/>
        </p:nvSpPr>
        <p:spPr>
          <a:xfrm>
            <a:off x="3856212" y="2502469"/>
            <a:ext cx="1753108" cy="1687565"/>
          </a:xfrm>
          <a:prstGeom prst="rect">
            <a:avLst/>
          </a:prstGeom>
        </p:spPr>
        <p:txBody>
          <a:bodyPr vert="horz" lIns="0" tIns="0" rIns="0" bIns="0" rtlCol="0">
            <a:noAutofit/>
          </a:bodyPr>
          <a:lstStyle>
            <a:lvl1pPr marL="0" indent="0" algn="l" rtl="0" eaLnBrk="1" fontAlgn="base" hangingPunct="1">
              <a:lnSpc>
                <a:spcPct val="100000"/>
              </a:lnSpc>
              <a:spcBef>
                <a:spcPts val="1467"/>
              </a:spcBef>
              <a:spcAft>
                <a:spcPct val="0"/>
              </a:spcAft>
              <a:buClr>
                <a:srgbClr val="001141"/>
              </a:buClr>
              <a:buSzPct val="90000"/>
              <a:buFont typeface="IBM Plex Sans Light" pitchFamily="2" charset="2"/>
              <a:buNone/>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228597" indent="-231642"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457195" indent="-231642" algn="l" rtl="0" eaLnBrk="1" fontAlgn="base" hangingPunct="1">
              <a:lnSpc>
                <a:spcPct val="100000"/>
              </a:lnSpc>
              <a:spcBef>
                <a:spcPts val="1467"/>
              </a:spcBef>
              <a:spcAft>
                <a:spcPct val="0"/>
              </a:spcAft>
              <a:buClr>
                <a:srgbClr val="001141"/>
              </a:buClr>
              <a:buSzPct val="100000"/>
              <a:buFont typeface="IBM Plex Sans Light" panose="020B0604020202020204" pitchFamily="34" charset="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838190" indent="-231642"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1071020" indent="-231642" algn="l" rtl="0" eaLnBrk="1" fontAlgn="base" hangingPunct="1">
              <a:lnSpc>
                <a:spcPct val="100000"/>
              </a:lnSpc>
              <a:spcBef>
                <a:spcPts val="1467"/>
              </a:spcBef>
              <a:spcAft>
                <a:spcPct val="0"/>
              </a:spcAft>
              <a:buClr>
                <a:srgbClr val="001141"/>
              </a:buClr>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IBM Plex Sans Light"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IBM Plex Sans Light"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IBM Plex Sans Light"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IBM Plex Sans Light" charset="0"/>
              </a:defRPr>
            </a:lvl9pPr>
          </a:lstStyle>
          <a:p>
            <a:pPr marL="171450" lvl="0" indent="-171450">
              <a:spcBef>
                <a:spcPts val="200"/>
              </a:spcBef>
              <a:buFont typeface="Arial" panose="020B0604020202020204" pitchFamily="34" charset="0"/>
              <a:buChar char="•"/>
              <a:defRPr/>
            </a:pPr>
            <a:r>
              <a:rPr lang="es-ES_tradnl" sz="1200" kern="0" dirty="0" err="1">
                <a:solidFill>
                  <a:srgbClr val="000000"/>
                </a:solidFill>
              </a:rPr>
              <a:t>Develop</a:t>
            </a:r>
            <a:r>
              <a:rPr lang="es-ES_tradnl" sz="1200" kern="0" dirty="0">
                <a:solidFill>
                  <a:srgbClr val="000000"/>
                </a:solidFill>
              </a:rPr>
              <a:t> a </a:t>
            </a:r>
            <a:r>
              <a:rPr lang="es-ES_tradnl" sz="1200" kern="0" dirty="0" err="1">
                <a:solidFill>
                  <a:srgbClr val="000000"/>
                </a:solidFill>
              </a:rPr>
              <a:t>solution</a:t>
            </a:r>
            <a:r>
              <a:rPr lang="es-ES_tradnl" sz="1200" kern="0" dirty="0">
                <a:solidFill>
                  <a:srgbClr val="000000"/>
                </a:solidFill>
              </a:rPr>
              <a:t> </a:t>
            </a:r>
            <a:r>
              <a:rPr lang="es-ES_tradnl" sz="1200" kern="0" dirty="0" err="1">
                <a:solidFill>
                  <a:srgbClr val="000000"/>
                </a:solidFill>
              </a:rPr>
              <a:t>that</a:t>
            </a:r>
            <a:r>
              <a:rPr lang="es-ES_tradnl" sz="1200" kern="0" dirty="0">
                <a:solidFill>
                  <a:srgbClr val="000000"/>
                </a:solidFill>
              </a:rPr>
              <a:t> </a:t>
            </a:r>
            <a:r>
              <a:rPr lang="es-ES_tradnl" sz="1200" kern="0" dirty="0" err="1">
                <a:solidFill>
                  <a:srgbClr val="000000"/>
                </a:solidFill>
              </a:rPr>
              <a:t>extracts</a:t>
            </a:r>
            <a:r>
              <a:rPr lang="es-ES_tradnl" sz="1200" kern="0" dirty="0">
                <a:solidFill>
                  <a:srgbClr val="000000"/>
                </a:solidFill>
              </a:rPr>
              <a:t> </a:t>
            </a:r>
            <a:r>
              <a:rPr lang="es-ES_tradnl" sz="1200" kern="0" dirty="0" err="1">
                <a:solidFill>
                  <a:srgbClr val="000000"/>
                </a:solidFill>
              </a:rPr>
              <a:t>information</a:t>
            </a:r>
            <a:r>
              <a:rPr lang="es-ES_tradnl" sz="1200" kern="0" dirty="0">
                <a:solidFill>
                  <a:srgbClr val="000000"/>
                </a:solidFill>
              </a:rPr>
              <a:t> </a:t>
            </a:r>
            <a:r>
              <a:rPr lang="es-ES_tradnl" sz="1200" kern="0" dirty="0" err="1">
                <a:solidFill>
                  <a:srgbClr val="000000"/>
                </a:solidFill>
              </a:rPr>
              <a:t>from</a:t>
            </a:r>
            <a:r>
              <a:rPr lang="es-ES_tradnl" sz="1200" kern="0" dirty="0">
                <a:solidFill>
                  <a:srgbClr val="000000"/>
                </a:solidFill>
              </a:rPr>
              <a:t> </a:t>
            </a:r>
            <a:r>
              <a:rPr lang="es-ES_tradnl" sz="1200" kern="0" dirty="0" err="1">
                <a:solidFill>
                  <a:srgbClr val="000000"/>
                </a:solidFill>
              </a:rPr>
              <a:t>the</a:t>
            </a:r>
            <a:r>
              <a:rPr lang="es-ES_tradnl" sz="1200" kern="0" dirty="0">
                <a:solidFill>
                  <a:srgbClr val="000000"/>
                </a:solidFill>
              </a:rPr>
              <a:t> </a:t>
            </a:r>
            <a:r>
              <a:rPr lang="es-ES_tradnl" sz="1200" kern="0" dirty="0" err="1">
                <a:solidFill>
                  <a:srgbClr val="000000"/>
                </a:solidFill>
              </a:rPr>
              <a:t>label</a:t>
            </a:r>
            <a:r>
              <a:rPr lang="es-ES_tradnl" sz="1200" kern="0" dirty="0">
                <a:solidFill>
                  <a:srgbClr val="000000"/>
                </a:solidFill>
              </a:rPr>
              <a:t> </a:t>
            </a:r>
            <a:r>
              <a:rPr lang="es-ES_tradnl" sz="1200" kern="0" dirty="0" err="1">
                <a:solidFill>
                  <a:srgbClr val="000000"/>
                </a:solidFill>
              </a:rPr>
              <a:t>associated</a:t>
            </a:r>
            <a:r>
              <a:rPr lang="es-ES_tradnl" sz="1200" kern="0" dirty="0">
                <a:solidFill>
                  <a:srgbClr val="000000"/>
                </a:solidFill>
              </a:rPr>
              <a:t> </a:t>
            </a:r>
            <a:r>
              <a:rPr lang="es-ES_tradnl" sz="1200" kern="0" dirty="0" err="1">
                <a:solidFill>
                  <a:srgbClr val="000000"/>
                </a:solidFill>
              </a:rPr>
              <a:t>with</a:t>
            </a:r>
            <a:r>
              <a:rPr lang="es-ES_tradnl" sz="1200" kern="0" dirty="0">
                <a:solidFill>
                  <a:srgbClr val="000000"/>
                </a:solidFill>
              </a:rPr>
              <a:t> </a:t>
            </a:r>
            <a:r>
              <a:rPr lang="es-ES_tradnl" sz="1200" kern="0" dirty="0" err="1">
                <a:solidFill>
                  <a:srgbClr val="000000"/>
                </a:solidFill>
              </a:rPr>
              <a:t>the</a:t>
            </a:r>
            <a:r>
              <a:rPr lang="es-ES_tradnl" sz="1200" kern="0" dirty="0">
                <a:solidFill>
                  <a:srgbClr val="000000"/>
                </a:solidFill>
              </a:rPr>
              <a:t> </a:t>
            </a:r>
            <a:r>
              <a:rPr lang="es-ES_tradnl" sz="1200" kern="0" dirty="0" err="1">
                <a:solidFill>
                  <a:srgbClr val="000000"/>
                </a:solidFill>
              </a:rPr>
              <a:t>list</a:t>
            </a:r>
            <a:r>
              <a:rPr lang="es-ES_tradnl" sz="1200" kern="0" dirty="0">
                <a:solidFill>
                  <a:srgbClr val="000000"/>
                </a:solidFill>
              </a:rPr>
              <a:t> </a:t>
            </a:r>
            <a:r>
              <a:rPr lang="es-ES_tradnl" sz="1200" kern="0" dirty="0" err="1">
                <a:solidFill>
                  <a:srgbClr val="000000"/>
                </a:solidFill>
              </a:rPr>
              <a:t>of</a:t>
            </a:r>
            <a:r>
              <a:rPr lang="es-ES_tradnl" sz="1200" kern="0" dirty="0">
                <a:solidFill>
                  <a:srgbClr val="000000"/>
                </a:solidFill>
              </a:rPr>
              <a:t> </a:t>
            </a:r>
            <a:r>
              <a:rPr lang="es-ES_tradnl" sz="1200" kern="0" dirty="0" err="1">
                <a:solidFill>
                  <a:srgbClr val="000000"/>
                </a:solidFill>
              </a:rPr>
              <a:t>ingredients</a:t>
            </a:r>
            <a:r>
              <a:rPr lang="es-ES_tradnl" sz="1200" kern="0" dirty="0">
                <a:solidFill>
                  <a:srgbClr val="000000"/>
                </a:solidFill>
              </a:rPr>
              <a:t>.</a:t>
            </a:r>
            <a:endParaRPr kumimoji="0" lang="es-ES_tradnl" sz="1200" i="0" u="none" strike="noStrike" kern="0" cap="none" spc="0" normalizeH="0" baseline="0" noProof="0" dirty="0">
              <a:ln>
                <a:noFill/>
              </a:ln>
              <a:solidFill>
                <a:srgbClr val="000000"/>
              </a:solidFill>
              <a:effectLst/>
              <a:uLnTx/>
              <a:uFillTx/>
              <a:latin typeface="IBM Plex Sans Light" panose="020B0403050203000203" pitchFamily="34" charset="0"/>
            </a:endParaRPr>
          </a:p>
        </p:txBody>
      </p:sp>
      <p:sp>
        <p:nvSpPr>
          <p:cNvPr id="38" name="TextBox 37">
            <a:extLst>
              <a:ext uri="{FF2B5EF4-FFF2-40B4-BE49-F238E27FC236}">
                <a16:creationId xmlns:a16="http://schemas.microsoft.com/office/drawing/2014/main" id="{9C7E8B4A-2EBC-E2E8-BE2E-AD6126862997}"/>
              </a:ext>
            </a:extLst>
          </p:cNvPr>
          <p:cNvSpPr txBox="1"/>
          <p:nvPr/>
        </p:nvSpPr>
        <p:spPr>
          <a:xfrm>
            <a:off x="3834654" y="1230858"/>
            <a:ext cx="8357346" cy="400110"/>
          </a:xfrm>
          <a:prstGeom prst="rect">
            <a:avLst/>
          </a:prstGeom>
          <a:noFill/>
        </p:spPr>
        <p:txBody>
          <a:bodyPr wrap="square">
            <a:spAutoFit/>
          </a:bodyPr>
          <a:lstStyle/>
          <a:p>
            <a:pPr lvl="0" defTabSz="685800">
              <a:spcBef>
                <a:spcPts val="825"/>
              </a:spcBef>
              <a:defRPr/>
            </a:pPr>
            <a:r>
              <a:rPr lang="es-ES_tradnl" sz="2000" dirty="0" err="1">
                <a:solidFill>
                  <a:srgbClr val="0F62FE"/>
                </a:solidFill>
                <a:latin typeface="IBM Plex Sans" panose="020B0503050203000203" pitchFamily="34" charset="0"/>
                <a:ea typeface="IBM Plex Sans" charset="0"/>
                <a:cs typeface="IBM Plex Sans" charset="0"/>
              </a:rPr>
              <a:t>Minimum</a:t>
            </a:r>
            <a:r>
              <a:rPr lang="es-ES_tradnl" sz="2000" dirty="0">
                <a:solidFill>
                  <a:srgbClr val="0F62FE"/>
                </a:solidFill>
                <a:latin typeface="IBM Plex Sans" panose="020B0503050203000203" pitchFamily="34" charset="0"/>
                <a:ea typeface="IBM Plex Sans" charset="0"/>
                <a:cs typeface="IBM Plex Sans" charset="0"/>
              </a:rPr>
              <a:t> </a:t>
            </a:r>
            <a:r>
              <a:rPr lang="es-ES_tradnl" sz="2000" dirty="0" err="1">
                <a:solidFill>
                  <a:srgbClr val="0F62FE"/>
                </a:solidFill>
                <a:latin typeface="IBM Plex Sans" panose="020B0503050203000203" pitchFamily="34" charset="0"/>
                <a:ea typeface="IBM Plex Sans" charset="0"/>
                <a:cs typeface="IBM Plex Sans" charset="0"/>
              </a:rPr>
              <a:t>requirements</a:t>
            </a:r>
            <a:r>
              <a:rPr lang="es-ES_tradnl" sz="2000" dirty="0">
                <a:solidFill>
                  <a:srgbClr val="0F62FE"/>
                </a:solidFill>
                <a:latin typeface="IBM Plex Sans" panose="020B0503050203000203" pitchFamily="34" charset="0"/>
                <a:ea typeface="IBM Plex Sans" charset="0"/>
                <a:cs typeface="IBM Plex Sans" charset="0"/>
              </a:rPr>
              <a:t>:</a:t>
            </a:r>
            <a:endParaRPr kumimoji="0" lang="es-ES_tradnl" sz="2000" i="0" u="none" strike="noStrike" kern="1200" cap="none" spc="0" normalizeH="0" baseline="0" noProof="0" dirty="0">
              <a:ln>
                <a:noFill/>
              </a:ln>
              <a:solidFill>
                <a:srgbClr val="0F62FE"/>
              </a:solidFill>
              <a:effectLst/>
              <a:uLnTx/>
              <a:uFillTx/>
              <a:latin typeface="IBM Plex Sans" panose="020B0503050203000203" pitchFamily="34" charset="0"/>
              <a:ea typeface="IBM Plex Sans" charset="0"/>
              <a:cs typeface="IBM Plex Sans" charset="0"/>
            </a:endParaRPr>
          </a:p>
        </p:txBody>
      </p:sp>
      <p:sp>
        <p:nvSpPr>
          <p:cNvPr id="3" name="TextBox 19">
            <a:extLst>
              <a:ext uri="{FF2B5EF4-FFF2-40B4-BE49-F238E27FC236}">
                <a16:creationId xmlns:a16="http://schemas.microsoft.com/office/drawing/2014/main" id="{5CDBE7C8-DAC4-76AA-2073-02B39ED0ED4F}"/>
              </a:ext>
            </a:extLst>
          </p:cNvPr>
          <p:cNvSpPr txBox="1"/>
          <p:nvPr/>
        </p:nvSpPr>
        <p:spPr>
          <a:xfrm>
            <a:off x="9656780" y="2066832"/>
            <a:ext cx="6094378" cy="307777"/>
          </a:xfrm>
          <a:prstGeom prst="rect">
            <a:avLst/>
          </a:prstGeom>
          <a:noFill/>
        </p:spPr>
        <p:txBody>
          <a:bodyPr wrap="square">
            <a:spAutoFit/>
          </a:bodyPr>
          <a:lstStyle/>
          <a:p>
            <a:pPr lvl="0" fontAlgn="base">
              <a:spcBef>
                <a:spcPts val="200"/>
              </a:spcBef>
              <a:spcAft>
                <a:spcPct val="0"/>
              </a:spcAft>
              <a:buClr>
                <a:srgbClr val="001141"/>
              </a:buClr>
              <a:buSzPct val="90000"/>
              <a:defRPr/>
            </a:pPr>
            <a:r>
              <a:rPr lang="es-ES" sz="1400" kern="0" dirty="0" err="1">
                <a:solidFill>
                  <a:srgbClr val="0F62FE"/>
                </a:solidFill>
                <a:latin typeface="IBM Plex Sans Light" panose="020B0403050203000203" pitchFamily="34" charset="0"/>
              </a:rPr>
              <a:t>Allergens</a:t>
            </a:r>
            <a:endParaRPr kumimoji="0" lang="es-ES_tradnl" sz="1400" i="0" u="none" strike="noStrike" kern="0" cap="none" spc="0" normalizeH="0" baseline="0" dirty="0">
              <a:ln>
                <a:noFill/>
              </a:ln>
              <a:solidFill>
                <a:srgbClr val="0F62FE"/>
              </a:solidFill>
              <a:effectLst/>
              <a:uLnTx/>
              <a:uFillTx/>
              <a:latin typeface="IBM Plex Sans Light" panose="020B0403050203000203" pitchFamily="34" charset="0"/>
            </a:endParaRPr>
          </a:p>
        </p:txBody>
      </p:sp>
      <p:sp>
        <p:nvSpPr>
          <p:cNvPr id="13" name="TextBox 37">
            <a:extLst>
              <a:ext uri="{FF2B5EF4-FFF2-40B4-BE49-F238E27FC236}">
                <a16:creationId xmlns:a16="http://schemas.microsoft.com/office/drawing/2014/main" id="{243E62E0-E17C-4D86-D30F-BD30088D8264}"/>
              </a:ext>
            </a:extLst>
          </p:cNvPr>
          <p:cNvSpPr txBox="1"/>
          <p:nvPr/>
        </p:nvSpPr>
        <p:spPr>
          <a:xfrm>
            <a:off x="3856212" y="4309727"/>
            <a:ext cx="8357346" cy="400110"/>
          </a:xfrm>
          <a:prstGeom prst="rect">
            <a:avLst/>
          </a:prstGeom>
          <a:noFill/>
        </p:spPr>
        <p:txBody>
          <a:bodyPr wrap="square">
            <a:spAutoFit/>
          </a:bodyPr>
          <a:lstStyle/>
          <a:p>
            <a:pPr lvl="0" defTabSz="685800">
              <a:spcBef>
                <a:spcPts val="825"/>
              </a:spcBef>
              <a:defRPr/>
            </a:pPr>
            <a:r>
              <a:rPr lang="es-ES_tradnl" sz="2000" dirty="0" err="1">
                <a:solidFill>
                  <a:srgbClr val="0F62FE"/>
                </a:solidFill>
                <a:latin typeface="IBM Plex Sans" panose="020B0503050203000203" pitchFamily="34" charset="0"/>
                <a:ea typeface="IBM Plex Sans" charset="0"/>
                <a:cs typeface="IBM Plex Sans" charset="0"/>
              </a:rPr>
              <a:t>Optional</a:t>
            </a:r>
            <a:endParaRPr kumimoji="0" lang="es-ES_tradnl" sz="2000" i="0" u="none" strike="noStrike" kern="1200" cap="none" spc="0" normalizeH="0" baseline="0" noProof="0" dirty="0">
              <a:ln>
                <a:noFill/>
              </a:ln>
              <a:solidFill>
                <a:srgbClr val="0F62FE"/>
              </a:solidFill>
              <a:effectLst/>
              <a:uLnTx/>
              <a:uFillTx/>
              <a:latin typeface="IBM Plex Sans" panose="020B0503050203000203" pitchFamily="34" charset="0"/>
              <a:ea typeface="IBM Plex Sans" charset="0"/>
              <a:cs typeface="IBM Plex Sans" charset="0"/>
            </a:endParaRPr>
          </a:p>
        </p:txBody>
      </p:sp>
      <p:sp>
        <p:nvSpPr>
          <p:cNvPr id="2" name="Rectángulo 1">
            <a:extLst>
              <a:ext uri="{FF2B5EF4-FFF2-40B4-BE49-F238E27FC236}">
                <a16:creationId xmlns:a16="http://schemas.microsoft.com/office/drawing/2014/main" id="{D26070A4-F50A-7451-EDAA-CFF045952989}"/>
              </a:ext>
            </a:extLst>
          </p:cNvPr>
          <p:cNvSpPr/>
          <p:nvPr/>
        </p:nvSpPr>
        <p:spPr>
          <a:xfrm>
            <a:off x="11821578" y="33632"/>
            <a:ext cx="370422" cy="3857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77220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hape, rectangle&#10;&#10;Description automatically generated">
            <a:extLst>
              <a:ext uri="{FF2B5EF4-FFF2-40B4-BE49-F238E27FC236}">
                <a16:creationId xmlns:a16="http://schemas.microsoft.com/office/drawing/2014/main" id="{80906E29-C19B-315C-2F2B-CB6A37BC8D40}"/>
              </a:ext>
            </a:extLst>
          </p:cNvPr>
          <p:cNvPicPr>
            <a:picLocks noChangeAspect="1"/>
          </p:cNvPicPr>
          <p:nvPr/>
        </p:nvPicPr>
        <p:blipFill>
          <a:blip r:embed="rId3"/>
          <a:stretch>
            <a:fillRect/>
          </a:stretch>
        </p:blipFill>
        <p:spPr>
          <a:xfrm>
            <a:off x="0" y="-102541"/>
            <a:ext cx="12863627" cy="7238343"/>
          </a:xfrm>
          <a:prstGeom prst="rect">
            <a:avLst/>
          </a:prstGeom>
        </p:spPr>
      </p:pic>
      <p:sp>
        <p:nvSpPr>
          <p:cNvPr id="13" name="Rectángulo 39">
            <a:extLst>
              <a:ext uri="{FF2B5EF4-FFF2-40B4-BE49-F238E27FC236}">
                <a16:creationId xmlns:a16="http://schemas.microsoft.com/office/drawing/2014/main" id="{2BDD0785-8B7C-5D45-837B-9339416B95C4}"/>
              </a:ext>
            </a:extLst>
          </p:cNvPr>
          <p:cNvSpPr/>
          <p:nvPr/>
        </p:nvSpPr>
        <p:spPr>
          <a:xfrm>
            <a:off x="951367" y="267848"/>
            <a:ext cx="5808248" cy="6250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715" b="0" i="0" u="none" strike="noStrike" kern="1200" cap="none" spc="0" normalizeH="0" baseline="0" noProof="0">
              <a:ln>
                <a:noFill/>
              </a:ln>
              <a:solidFill>
                <a:srgbClr val="FFFFFF"/>
              </a:solidFill>
              <a:effectLst/>
              <a:uLnTx/>
              <a:uFillTx/>
              <a:latin typeface="IBM Plex Sans Light" panose="020B0403050203000203" pitchFamily="34" charset="77"/>
              <a:ea typeface="+mn-ea"/>
              <a:cs typeface="+mn-cs"/>
            </a:endParaRPr>
          </a:p>
        </p:txBody>
      </p:sp>
      <p:sp>
        <p:nvSpPr>
          <p:cNvPr id="2" name="Slide Number Placeholder 1">
            <a:extLst>
              <a:ext uri="{FF2B5EF4-FFF2-40B4-BE49-F238E27FC236}">
                <a16:creationId xmlns:a16="http://schemas.microsoft.com/office/drawing/2014/main" id="{1CA1B56D-70F6-9F46-94F8-3253D9152B8D}"/>
              </a:ext>
            </a:extLst>
          </p:cNvPr>
          <p:cNvSpPr>
            <a:spLocks noGrp="1"/>
          </p:cNvSpPr>
          <p:nvPr>
            <p:ph type="sldNum" sz="quarter" idx="11"/>
          </p:nvPr>
        </p:nvSpPr>
        <p:spPr>
          <a:xfrm>
            <a:off x="11964511" y="6664768"/>
            <a:ext cx="147476" cy="14664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D12659-0BB6-A945-A8E0-D08FB018CBB4}" type="slidenum">
              <a:rPr kumimoji="0" lang="es-ES" sz="953" b="0" i="0" u="none" strike="noStrike" kern="1200" cap="none" spc="0" normalizeH="0" baseline="0" noProof="0" smtClean="0">
                <a:ln>
                  <a:noFill/>
                </a:ln>
                <a:solidFill>
                  <a:srgbClr val="000000"/>
                </a:solidFill>
                <a:effectLst/>
                <a:uLnTx/>
                <a:uFillTx/>
                <a:latin typeface="IBM Plex Sans Light" panose="020B0403050203000203" pitchFamily="34"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s-ES" sz="953" b="0" i="0" u="none" strike="noStrike" kern="1200" cap="none" spc="0" normalizeH="0" baseline="0" noProof="0">
              <a:ln>
                <a:noFill/>
              </a:ln>
              <a:solidFill>
                <a:srgbClr val="000000"/>
              </a:solidFill>
              <a:effectLst/>
              <a:uLnTx/>
              <a:uFillTx/>
              <a:latin typeface="IBM Plex Sans Light" panose="020B0403050203000203" pitchFamily="34" charset="77"/>
              <a:ea typeface="+mn-ea"/>
              <a:cs typeface="+mn-cs"/>
            </a:endParaRPr>
          </a:p>
        </p:txBody>
      </p:sp>
      <p:sp>
        <p:nvSpPr>
          <p:cNvPr id="11" name="Text Box 7">
            <a:extLst>
              <a:ext uri="{FF2B5EF4-FFF2-40B4-BE49-F238E27FC236}">
                <a16:creationId xmlns:a16="http://schemas.microsoft.com/office/drawing/2014/main" id="{D6563BDD-A760-9044-ACBA-33EB58326CF0}"/>
              </a:ext>
            </a:extLst>
          </p:cNvPr>
          <p:cNvSpPr txBox="1"/>
          <p:nvPr/>
        </p:nvSpPr>
        <p:spPr>
          <a:xfrm>
            <a:off x="1413964" y="724139"/>
            <a:ext cx="4758235" cy="42825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marL="9074" lvl="0">
              <a:lnSpc>
                <a:spcPct val="80000"/>
              </a:lnSpc>
              <a:spcAft>
                <a:spcPts val="953"/>
              </a:spcAft>
              <a:defRPr/>
            </a:pPr>
            <a:r>
              <a:rPr lang="es-ES_tradnl" sz="3429" i="1" dirty="0">
                <a:solidFill>
                  <a:srgbClr val="1061FE"/>
                </a:solidFill>
                <a:latin typeface="IBM Plex Sans ExtraLight" panose="020B0303050203000203" pitchFamily="34" charset="77"/>
                <a:ea typeface="SimHei" panose="02010609060101010101" pitchFamily="49" charset="-122"/>
                <a:cs typeface="Arial" panose="020B0604020202020204" pitchFamily="34" charset="0"/>
              </a:rPr>
              <a:t>PoC </a:t>
            </a:r>
            <a:r>
              <a:rPr lang="es-ES_tradnl" sz="3429" i="1" dirty="0" err="1">
                <a:solidFill>
                  <a:srgbClr val="565151"/>
                </a:solidFill>
                <a:latin typeface="IBM Plex Sans ExtraLight" panose="020B0303050203000203" pitchFamily="34" charset="77"/>
                <a:ea typeface="SimHei" panose="02010609060101010101" pitchFamily="49" charset="-122"/>
                <a:cs typeface="Arial" panose="020B0604020202020204" pitchFamily="34" charset="0"/>
              </a:rPr>
              <a:t>Deliverables</a:t>
            </a:r>
            <a:endParaRPr kumimoji="0" lang="es-ES_tradnl" sz="3429" b="0" i="1" u="none" strike="noStrike" kern="1200" cap="none" spc="0" normalizeH="0" baseline="0" noProof="0" dirty="0">
              <a:ln>
                <a:noFill/>
              </a:ln>
              <a:solidFill>
                <a:srgbClr val="565151"/>
              </a:solidFill>
              <a:effectLst/>
              <a:uLnTx/>
              <a:uFillTx/>
              <a:latin typeface="IBM Plex Sans ExtraLight" panose="020B0303050203000203" pitchFamily="34" charset="77"/>
              <a:ea typeface="SimHei" panose="02010609060101010101" pitchFamily="49" charset="-122"/>
              <a:cs typeface="Arial" panose="020B0604020202020204" pitchFamily="34" charset="0"/>
            </a:endParaRPr>
          </a:p>
        </p:txBody>
      </p:sp>
      <p:sp>
        <p:nvSpPr>
          <p:cNvPr id="31" name="CuadroTexto 10">
            <a:extLst>
              <a:ext uri="{FF2B5EF4-FFF2-40B4-BE49-F238E27FC236}">
                <a16:creationId xmlns:a16="http://schemas.microsoft.com/office/drawing/2014/main" id="{728EFDFA-627F-E141-A730-92CCBA5AAFFB}"/>
              </a:ext>
            </a:extLst>
          </p:cNvPr>
          <p:cNvSpPr txBox="1"/>
          <p:nvPr/>
        </p:nvSpPr>
        <p:spPr>
          <a:xfrm>
            <a:off x="1457878" y="4491590"/>
            <a:ext cx="2382601" cy="498021"/>
          </a:xfrm>
          <a:prstGeom prst="rect">
            <a:avLst/>
          </a:prstGeom>
          <a:noFill/>
        </p:spPr>
        <p:txBody>
          <a:bodyPr wrap="square" lIns="0" tIns="0" rIns="0" bIns="0" rtlCol="0">
            <a:spAutoFit/>
          </a:bodyPr>
          <a:lstStyle/>
          <a:p>
            <a:pPr marL="285750" lvl="0" indent="-285750">
              <a:lnSpc>
                <a:spcPct val="120000"/>
              </a:lnSpc>
              <a:spcAft>
                <a:spcPts val="1715"/>
              </a:spcAft>
              <a:buClr>
                <a:srgbClr val="0F62FE"/>
              </a:buClr>
              <a:buSzPct val="66000"/>
              <a:buFont typeface="Arial" panose="020B0604020202020204" pitchFamily="34" charset="0"/>
              <a:buChar char="•"/>
              <a:defRPr/>
            </a:pPr>
            <a:r>
              <a:rPr lang="es-ES" sz="1400" dirty="0" err="1">
                <a:solidFill>
                  <a:srgbClr val="000000"/>
                </a:solidFill>
                <a:latin typeface="IBM Plex Sans Light" panose="020B0403050203000203" pitchFamily="34" charset="0"/>
              </a:rPr>
              <a:t>Analysis</a:t>
            </a:r>
            <a:r>
              <a:rPr lang="es-ES" sz="1400" dirty="0">
                <a:solidFill>
                  <a:srgbClr val="000000"/>
                </a:solidFill>
                <a:latin typeface="IBM Plex Sans Light" panose="020B0403050203000203" pitchFamily="34" charset="0"/>
              </a:rPr>
              <a:t> </a:t>
            </a:r>
            <a:r>
              <a:rPr lang="es-ES" sz="1400" dirty="0" err="1">
                <a:solidFill>
                  <a:srgbClr val="000000"/>
                </a:solidFill>
                <a:latin typeface="IBM Plex Sans Light" panose="020B0403050203000203" pitchFamily="34" charset="0"/>
              </a:rPr>
              <a:t>of</a:t>
            </a:r>
            <a:r>
              <a:rPr lang="es-ES" sz="1400" dirty="0">
                <a:solidFill>
                  <a:srgbClr val="000000"/>
                </a:solidFill>
                <a:latin typeface="IBM Plex Sans Light" panose="020B0403050203000203" pitchFamily="34" charset="0"/>
              </a:rPr>
              <a:t> </a:t>
            </a:r>
            <a:r>
              <a:rPr lang="es-ES" sz="1400" dirty="0" err="1">
                <a:solidFill>
                  <a:srgbClr val="000000"/>
                </a:solidFill>
                <a:latin typeface="IBM Plex Sans Light" panose="020B0403050203000203" pitchFamily="34" charset="0"/>
              </a:rPr>
              <a:t>the</a:t>
            </a:r>
            <a:r>
              <a:rPr lang="es-ES" sz="1400" dirty="0">
                <a:solidFill>
                  <a:srgbClr val="000000"/>
                </a:solidFill>
                <a:latin typeface="IBM Plex Sans Light" panose="020B0403050203000203" pitchFamily="34" charset="0"/>
              </a:rPr>
              <a:t> </a:t>
            </a:r>
            <a:r>
              <a:rPr lang="es-ES" sz="1400" dirty="0" err="1">
                <a:solidFill>
                  <a:srgbClr val="0643FF"/>
                </a:solidFill>
                <a:latin typeface="IBM Plex Sans Light" panose="020B0403050203000203" pitchFamily="34" charset="0"/>
                <a:ea typeface="Helvetica Neue" charset="0"/>
                <a:cs typeface="Helvetica Neue" charset="0"/>
              </a:rPr>
              <a:t>inference</a:t>
            </a:r>
            <a:r>
              <a:rPr lang="es-ES" sz="1400" dirty="0">
                <a:solidFill>
                  <a:srgbClr val="0643FF"/>
                </a:solidFill>
                <a:latin typeface="IBM Plex Sans Light" panose="020B0403050203000203" pitchFamily="34" charset="0"/>
                <a:ea typeface="Helvetica Neue" charset="0"/>
                <a:cs typeface="Helvetica Neue" charset="0"/>
              </a:rPr>
              <a:t> times</a:t>
            </a:r>
            <a:r>
              <a:rPr lang="es-ES" sz="1400" dirty="0">
                <a:solidFill>
                  <a:srgbClr val="000000"/>
                </a:solidFill>
                <a:latin typeface="IBM Plex Sans Light" panose="020B0403050203000203" pitchFamily="34" charset="0"/>
              </a:rPr>
              <a:t> </a:t>
            </a:r>
            <a:r>
              <a:rPr lang="es-ES" sz="1400" dirty="0" err="1">
                <a:solidFill>
                  <a:srgbClr val="000000"/>
                </a:solidFill>
                <a:latin typeface="IBM Plex Sans Light" panose="020B0403050203000203" pitchFamily="34" charset="0"/>
              </a:rPr>
              <a:t>of</a:t>
            </a:r>
            <a:r>
              <a:rPr lang="es-ES" sz="1400" dirty="0">
                <a:solidFill>
                  <a:srgbClr val="000000"/>
                </a:solidFill>
                <a:latin typeface="IBM Plex Sans Light" panose="020B0403050203000203" pitchFamily="34" charset="0"/>
              </a:rPr>
              <a:t> </a:t>
            </a:r>
            <a:r>
              <a:rPr lang="es-ES" sz="1400" dirty="0" err="1">
                <a:solidFill>
                  <a:srgbClr val="000000"/>
                </a:solidFill>
                <a:latin typeface="IBM Plex Sans Light" panose="020B0403050203000203" pitchFamily="34" charset="0"/>
              </a:rPr>
              <a:t>the</a:t>
            </a:r>
            <a:r>
              <a:rPr lang="es-ES" sz="1400" dirty="0">
                <a:solidFill>
                  <a:srgbClr val="000000"/>
                </a:solidFill>
                <a:latin typeface="IBM Plex Sans Light" panose="020B0403050203000203" pitchFamily="34" charset="0"/>
              </a:rPr>
              <a:t> </a:t>
            </a:r>
            <a:r>
              <a:rPr lang="es-ES" sz="1400" dirty="0" err="1">
                <a:solidFill>
                  <a:srgbClr val="000000"/>
                </a:solidFill>
                <a:latin typeface="IBM Plex Sans Light" panose="020B0403050203000203" pitchFamily="34" charset="0"/>
              </a:rPr>
              <a:t>solutions</a:t>
            </a:r>
            <a:endParaRPr kumimoji="0" lang="es-ES" sz="1400" b="0" i="0" u="none" strike="noStrike" kern="1200" cap="none" spc="0" normalizeH="0" baseline="0" noProof="0" dirty="0">
              <a:ln>
                <a:noFill/>
              </a:ln>
              <a:solidFill>
                <a:srgbClr val="0643FF"/>
              </a:solidFill>
              <a:effectLst/>
              <a:uLnTx/>
              <a:uFillTx/>
              <a:latin typeface="IBM Plex Sans Light" panose="020B0403050203000203" pitchFamily="34" charset="0"/>
              <a:ea typeface="Helvetica Neue" charset="0"/>
              <a:cs typeface="Helvetica Neue" charset="0"/>
            </a:endParaRPr>
          </a:p>
        </p:txBody>
      </p:sp>
      <p:sp>
        <p:nvSpPr>
          <p:cNvPr id="32" name="CuadroTexto 10">
            <a:extLst>
              <a:ext uri="{FF2B5EF4-FFF2-40B4-BE49-F238E27FC236}">
                <a16:creationId xmlns:a16="http://schemas.microsoft.com/office/drawing/2014/main" id="{13EF74FA-381A-EC40-8ACF-A2898107EC46}"/>
              </a:ext>
            </a:extLst>
          </p:cNvPr>
          <p:cNvSpPr txBox="1"/>
          <p:nvPr/>
        </p:nvSpPr>
        <p:spPr>
          <a:xfrm>
            <a:off x="1413962" y="3503812"/>
            <a:ext cx="2262889" cy="498021"/>
          </a:xfrm>
          <a:prstGeom prst="rect">
            <a:avLst/>
          </a:prstGeom>
          <a:noFill/>
        </p:spPr>
        <p:txBody>
          <a:bodyPr wrap="square" lIns="0" tIns="0" rIns="0" bIns="0" rtlCol="0">
            <a:spAutoFit/>
          </a:bodyPr>
          <a:lstStyle/>
          <a:p>
            <a:pPr marL="285750" lvl="0" indent="-285750">
              <a:lnSpc>
                <a:spcPct val="120000"/>
              </a:lnSpc>
              <a:spcAft>
                <a:spcPts val="1715"/>
              </a:spcAft>
              <a:buClr>
                <a:srgbClr val="0F62FE"/>
              </a:buClr>
              <a:buSzPct val="66000"/>
              <a:buFont typeface="Arial" panose="020B0604020202020204" pitchFamily="34" charset="0"/>
              <a:buChar char="•"/>
              <a:defRPr/>
            </a:pPr>
            <a:r>
              <a:rPr lang="es-ES" sz="1400" dirty="0" err="1">
                <a:solidFill>
                  <a:srgbClr val="000000"/>
                </a:solidFill>
                <a:latin typeface="IBM Plex Sans Light" panose="020B0403050203000203" pitchFamily="34" charset="0"/>
              </a:rPr>
              <a:t>Solution</a:t>
            </a:r>
            <a:r>
              <a:rPr lang="es-ES" sz="1400" dirty="0">
                <a:solidFill>
                  <a:srgbClr val="000000"/>
                </a:solidFill>
                <a:latin typeface="IBM Plex Sans Light" panose="020B0403050203000203" pitchFamily="34" charset="0"/>
              </a:rPr>
              <a:t> </a:t>
            </a:r>
            <a:r>
              <a:rPr lang="es-ES" sz="1400" dirty="0" err="1">
                <a:solidFill>
                  <a:srgbClr val="0643FF"/>
                </a:solidFill>
                <a:latin typeface="IBM Plex Sans Light" panose="020B0403050203000203" pitchFamily="34" charset="0"/>
                <a:ea typeface="Helvetica Neue" charset="0"/>
                <a:cs typeface="Helvetica Neue" charset="0"/>
              </a:rPr>
              <a:t>architecture</a:t>
            </a:r>
            <a:r>
              <a:rPr lang="es-ES" sz="1400" dirty="0">
                <a:solidFill>
                  <a:srgbClr val="0643FF"/>
                </a:solidFill>
                <a:latin typeface="IBM Plex Sans Light" panose="020B0403050203000203" pitchFamily="34" charset="0"/>
                <a:ea typeface="Helvetica Neue" charset="0"/>
                <a:cs typeface="Helvetica Neue" charset="0"/>
              </a:rPr>
              <a:t> </a:t>
            </a:r>
            <a:r>
              <a:rPr lang="es-ES" sz="1400" dirty="0" err="1">
                <a:solidFill>
                  <a:srgbClr val="0643FF"/>
                </a:solidFill>
                <a:latin typeface="IBM Plex Sans Light" panose="020B0403050203000203" pitchFamily="34" charset="0"/>
                <a:ea typeface="Helvetica Neue" charset="0"/>
                <a:cs typeface="Helvetica Neue" charset="0"/>
              </a:rPr>
              <a:t>flow</a:t>
            </a:r>
            <a:endParaRPr lang="es-ES" sz="1400" dirty="0">
              <a:solidFill>
                <a:srgbClr val="0643FF"/>
              </a:solidFill>
              <a:latin typeface="IBM Plex Sans Light" panose="020B0403050203000203" pitchFamily="34" charset="0"/>
              <a:ea typeface="Helvetica Neue" charset="0"/>
              <a:cs typeface="Helvetica Neue" charset="0"/>
              <a:sym typeface="IBM Plex Sans"/>
            </a:endParaRPr>
          </a:p>
        </p:txBody>
      </p:sp>
      <p:sp>
        <p:nvSpPr>
          <p:cNvPr id="35" name="CuadroTexto 10">
            <a:extLst>
              <a:ext uri="{FF2B5EF4-FFF2-40B4-BE49-F238E27FC236}">
                <a16:creationId xmlns:a16="http://schemas.microsoft.com/office/drawing/2014/main" id="{4278FD21-4143-9D4F-B230-E88B2AD215D0}"/>
              </a:ext>
            </a:extLst>
          </p:cNvPr>
          <p:cNvSpPr txBox="1"/>
          <p:nvPr/>
        </p:nvSpPr>
        <p:spPr>
          <a:xfrm>
            <a:off x="3960679" y="2045322"/>
            <a:ext cx="2664185" cy="1233094"/>
          </a:xfrm>
          <a:prstGeom prst="rect">
            <a:avLst/>
          </a:prstGeom>
          <a:noFill/>
        </p:spPr>
        <p:txBody>
          <a:bodyPr wrap="square" lIns="0" tIns="0" rIns="0" bIns="0" rtlCol="0">
            <a:spAutoFit/>
          </a:bodyPr>
          <a:lstStyle/>
          <a:p>
            <a:pPr marL="285750" lvl="0" indent="-285750">
              <a:lnSpc>
                <a:spcPct val="120000"/>
              </a:lnSpc>
              <a:spcAft>
                <a:spcPts val="1715"/>
              </a:spcAft>
              <a:buClr>
                <a:srgbClr val="0F62FE"/>
              </a:buClr>
              <a:buSzPct val="66000"/>
              <a:buFont typeface="Arial" panose="020B0604020202020204" pitchFamily="34" charset="0"/>
              <a:buChar char="•"/>
              <a:defRPr/>
            </a:pPr>
            <a:r>
              <a:rPr lang="es-ES" sz="1400" dirty="0" err="1">
                <a:solidFill>
                  <a:srgbClr val="0643FF"/>
                </a:solidFill>
                <a:latin typeface="IBM Plex Sans Light" panose="020B0403050203000203" pitchFamily="34" charset="0"/>
                <a:ea typeface="Helvetica Neue" charset="0"/>
                <a:cs typeface="Helvetica Neue" charset="0"/>
              </a:rPr>
              <a:t>Objectives</a:t>
            </a:r>
            <a:r>
              <a:rPr lang="es-ES" sz="1400" dirty="0">
                <a:solidFill>
                  <a:srgbClr val="0643FF"/>
                </a:solidFill>
                <a:latin typeface="IBM Plex Sans Light" panose="020B0403050203000203" pitchFamily="34" charset="0"/>
                <a:ea typeface="Helvetica Neue" charset="0"/>
                <a:cs typeface="Helvetica Neue" charset="0"/>
              </a:rPr>
              <a:t> </a:t>
            </a:r>
            <a:r>
              <a:rPr lang="es-ES" sz="1400" dirty="0" err="1">
                <a:solidFill>
                  <a:srgbClr val="0643FF"/>
                </a:solidFill>
                <a:latin typeface="IBM Plex Sans Light" panose="020B0403050203000203" pitchFamily="34" charset="0"/>
                <a:ea typeface="Helvetica Neue" charset="0"/>
                <a:cs typeface="Helvetica Neue" charset="0"/>
              </a:rPr>
              <a:t>achieved</a:t>
            </a:r>
            <a:r>
              <a:rPr lang="es-ES" sz="1400" dirty="0">
                <a:solidFill>
                  <a:srgbClr val="0643FF"/>
                </a:solidFill>
                <a:latin typeface="IBM Plex Sans Light" panose="020B0403050203000203" pitchFamily="34" charset="0"/>
                <a:ea typeface="Helvetica Neue" charset="0"/>
                <a:cs typeface="Helvetica Neue" charset="0"/>
              </a:rPr>
              <a:t> in </a:t>
            </a:r>
            <a:r>
              <a:rPr lang="es-ES" sz="1400" dirty="0" err="1">
                <a:solidFill>
                  <a:srgbClr val="0643FF"/>
                </a:solidFill>
                <a:latin typeface="IBM Plex Sans Light" panose="020B0403050203000203" pitchFamily="34" charset="0"/>
                <a:ea typeface="Helvetica Neue" charset="0"/>
                <a:cs typeface="Helvetica Neue" charset="0"/>
              </a:rPr>
              <a:t>the</a:t>
            </a:r>
            <a:r>
              <a:rPr lang="es-ES" sz="1400" dirty="0">
                <a:solidFill>
                  <a:srgbClr val="0643FF"/>
                </a:solidFill>
                <a:latin typeface="IBM Plex Sans Light" panose="020B0403050203000203" pitchFamily="34" charset="0"/>
                <a:ea typeface="Helvetica Neue" charset="0"/>
                <a:cs typeface="Helvetica Neue" charset="0"/>
              </a:rPr>
              <a:t> </a:t>
            </a:r>
            <a:r>
              <a:rPr lang="es-ES" sz="1400" dirty="0">
                <a:latin typeface="IBM Plex Sans Light" panose="020B0403050203000203" pitchFamily="34" charset="0"/>
                <a:ea typeface="Helvetica Neue" charset="0"/>
                <a:cs typeface="Helvetica Neue" charset="0"/>
              </a:rPr>
              <a:t>PoC</a:t>
            </a:r>
            <a:r>
              <a:rPr lang="es-ES" sz="1400" dirty="0">
                <a:solidFill>
                  <a:srgbClr val="0643FF"/>
                </a:solidFill>
                <a:latin typeface="IBM Plex Sans Light" panose="020B0403050203000203" pitchFamily="34" charset="0"/>
                <a:ea typeface="Helvetica Neue" charset="0"/>
                <a:cs typeface="Helvetica Neue" charset="0"/>
              </a:rPr>
              <a:t> vs </a:t>
            </a:r>
            <a:r>
              <a:rPr lang="es-ES" sz="1400" dirty="0" err="1">
                <a:solidFill>
                  <a:srgbClr val="0643FF"/>
                </a:solidFill>
                <a:latin typeface="IBM Plex Sans Light" panose="020B0403050203000203" pitchFamily="34" charset="0"/>
                <a:ea typeface="Helvetica Neue" charset="0"/>
                <a:cs typeface="Helvetica Neue" charset="0"/>
              </a:rPr>
              <a:t>Objectives</a:t>
            </a:r>
            <a:r>
              <a:rPr lang="es-ES" sz="1400" dirty="0">
                <a:solidFill>
                  <a:srgbClr val="0643FF"/>
                </a:solidFill>
                <a:latin typeface="IBM Plex Sans Light" panose="020B0403050203000203" pitchFamily="34" charset="0"/>
                <a:ea typeface="Helvetica Neue" charset="0"/>
                <a:cs typeface="Helvetica Neue" charset="0"/>
              </a:rPr>
              <a:t> </a:t>
            </a:r>
            <a:r>
              <a:rPr lang="es-ES" sz="1400" dirty="0" err="1">
                <a:solidFill>
                  <a:srgbClr val="0643FF"/>
                </a:solidFill>
                <a:latin typeface="IBM Plex Sans Light" panose="020B0403050203000203" pitchFamily="34" charset="0"/>
                <a:ea typeface="Helvetica Neue" charset="0"/>
                <a:cs typeface="Helvetica Neue" charset="0"/>
              </a:rPr>
              <a:t>for</a:t>
            </a:r>
            <a:r>
              <a:rPr lang="es-ES" sz="1400" dirty="0">
                <a:solidFill>
                  <a:srgbClr val="0643FF"/>
                </a:solidFill>
                <a:latin typeface="IBM Plex Sans Light" panose="020B0403050203000203" pitchFamily="34" charset="0"/>
                <a:ea typeface="Helvetica Neue" charset="0"/>
                <a:cs typeface="Helvetica Neue" charset="0"/>
              </a:rPr>
              <a:t> </a:t>
            </a:r>
            <a:r>
              <a:rPr lang="es-ES" sz="1400" dirty="0">
                <a:latin typeface="IBM Plex Sans Light" panose="020B0403050203000203" pitchFamily="34" charset="0"/>
                <a:ea typeface="Helvetica Neue" charset="0"/>
                <a:cs typeface="Helvetica Neue" charset="0"/>
              </a:rPr>
              <a:t>future</a:t>
            </a:r>
            <a:r>
              <a:rPr lang="es-ES" sz="1400" dirty="0">
                <a:solidFill>
                  <a:srgbClr val="0643FF"/>
                </a:solidFill>
                <a:latin typeface="IBM Plex Sans Light" panose="020B0403050203000203" pitchFamily="34" charset="0"/>
                <a:ea typeface="Helvetica Neue" charset="0"/>
                <a:cs typeface="Helvetica Neue" charset="0"/>
              </a:rPr>
              <a:t> </a:t>
            </a:r>
            <a:r>
              <a:rPr lang="es-ES" sz="1400" dirty="0" err="1">
                <a:solidFill>
                  <a:srgbClr val="0643FF"/>
                </a:solidFill>
                <a:latin typeface="IBM Plex Sans Light" panose="020B0403050203000203" pitchFamily="34" charset="0"/>
                <a:ea typeface="Helvetica Neue" charset="0"/>
                <a:cs typeface="Helvetica Neue" charset="0"/>
              </a:rPr>
              <a:t>project</a:t>
            </a:r>
            <a:r>
              <a:rPr lang="es-ES" sz="1400" dirty="0">
                <a:solidFill>
                  <a:srgbClr val="0643FF"/>
                </a:solidFill>
                <a:latin typeface="IBM Plex Sans Light" panose="020B0403050203000203" pitchFamily="34" charset="0"/>
                <a:ea typeface="Helvetica Neue" charset="0"/>
                <a:cs typeface="Helvetica Neue" charset="0"/>
              </a:rPr>
              <a:t>
</a:t>
            </a:r>
            <a:endParaRPr kumimoji="0" lang="es-ES" sz="1400" b="0" i="0" u="none" strike="noStrike" kern="1200" cap="none" spc="0" normalizeH="0" baseline="0" noProof="0" dirty="0">
              <a:ln>
                <a:noFill/>
              </a:ln>
              <a:solidFill>
                <a:srgbClr val="0643FF"/>
              </a:solidFill>
              <a:effectLst/>
              <a:uLnTx/>
              <a:uFillTx/>
              <a:latin typeface="IBM Plex Sans Light" panose="020B0403050203000203" pitchFamily="34" charset="0"/>
              <a:ea typeface="Helvetica Neue" charset="0"/>
              <a:cs typeface="Helvetica Neue" charset="0"/>
            </a:endParaRPr>
          </a:p>
        </p:txBody>
      </p:sp>
      <p:sp>
        <p:nvSpPr>
          <p:cNvPr id="3" name="CuadroTexto 10">
            <a:extLst>
              <a:ext uri="{FF2B5EF4-FFF2-40B4-BE49-F238E27FC236}">
                <a16:creationId xmlns:a16="http://schemas.microsoft.com/office/drawing/2014/main" id="{0EE8A64F-2BD4-DDC2-A556-656CD7DF8B27}"/>
              </a:ext>
            </a:extLst>
          </p:cNvPr>
          <p:cNvSpPr txBox="1"/>
          <p:nvPr/>
        </p:nvSpPr>
        <p:spPr>
          <a:xfrm>
            <a:off x="1386887" y="2045322"/>
            <a:ext cx="2155210" cy="239489"/>
          </a:xfrm>
          <a:prstGeom prst="rect">
            <a:avLst/>
          </a:prstGeom>
          <a:noFill/>
        </p:spPr>
        <p:txBody>
          <a:bodyPr wrap="square" lIns="0" tIns="0" rIns="0" bIns="0" rtlCol="0">
            <a:spAutoFit/>
          </a:bodyPr>
          <a:lstStyle/>
          <a:p>
            <a:pPr marL="285750" lvl="0" indent="-285750">
              <a:lnSpc>
                <a:spcPct val="120000"/>
              </a:lnSpc>
              <a:spcAft>
                <a:spcPts val="1715"/>
              </a:spcAft>
              <a:buClr>
                <a:srgbClr val="0F62FE"/>
              </a:buClr>
              <a:buSzPct val="66000"/>
              <a:buFont typeface="Arial" panose="020B0604020202020204" pitchFamily="34" charset="0"/>
              <a:buChar char="•"/>
              <a:defRPr/>
            </a:pPr>
            <a:r>
              <a:rPr lang="es-ES" sz="1400" dirty="0">
                <a:solidFill>
                  <a:srgbClr val="0643FF"/>
                </a:solidFill>
                <a:latin typeface="IBM Plex Sans Light" panose="020B0403050203000203" pitchFamily="34" charset="0"/>
                <a:ea typeface="Helvetica Neue" charset="0"/>
                <a:cs typeface="Helvetica Neue" charset="0"/>
              </a:rPr>
              <a:t> </a:t>
            </a:r>
            <a:r>
              <a:rPr lang="es-ES" sz="1400" dirty="0" err="1">
                <a:solidFill>
                  <a:srgbClr val="0643FF"/>
                </a:solidFill>
                <a:latin typeface="IBM Plex Sans Light" panose="020B0403050203000203" pitchFamily="34" charset="0"/>
                <a:ea typeface="Helvetica Neue" charset="0"/>
                <a:cs typeface="Helvetica Neue" charset="0"/>
              </a:rPr>
              <a:t>Part</a:t>
            </a:r>
            <a:r>
              <a:rPr lang="es-ES" sz="1400" dirty="0">
                <a:solidFill>
                  <a:srgbClr val="0643FF"/>
                </a:solidFill>
                <a:latin typeface="IBM Plex Sans Light" panose="020B0403050203000203" pitchFamily="34" charset="0"/>
                <a:ea typeface="Helvetica Neue" charset="0"/>
                <a:cs typeface="Helvetica Neue" charset="0"/>
              </a:rPr>
              <a:t> 1 </a:t>
            </a:r>
            <a:r>
              <a:rPr lang="es-ES" sz="1400" dirty="0" err="1">
                <a:solidFill>
                  <a:srgbClr val="000000"/>
                </a:solidFill>
                <a:latin typeface="IBM Plex Sans Light" panose="020B0403050203000203" pitchFamily="34" charset="0"/>
              </a:rPr>
              <a:t>Solution</a:t>
            </a:r>
            <a:endParaRPr kumimoji="0" lang="es-ES" sz="1400" b="0" i="0" u="none" strike="noStrike" kern="1200" cap="none" spc="0" normalizeH="0" baseline="0" noProof="0" dirty="0">
              <a:ln>
                <a:noFill/>
              </a:ln>
              <a:solidFill>
                <a:srgbClr val="0643FF"/>
              </a:solidFill>
              <a:effectLst/>
              <a:uLnTx/>
              <a:uFillTx/>
              <a:latin typeface="IBM Plex Sans Light" panose="020B0403050203000203" pitchFamily="34" charset="0"/>
              <a:ea typeface="Helvetica Neue" charset="0"/>
              <a:cs typeface="Helvetica Neue" charset="0"/>
            </a:endParaRPr>
          </a:p>
        </p:txBody>
      </p:sp>
      <p:sp>
        <p:nvSpPr>
          <p:cNvPr id="4" name="CuadroTexto 10">
            <a:extLst>
              <a:ext uri="{FF2B5EF4-FFF2-40B4-BE49-F238E27FC236}">
                <a16:creationId xmlns:a16="http://schemas.microsoft.com/office/drawing/2014/main" id="{BB4A91DA-EDA7-A19B-AC7B-61A77E8A561E}"/>
              </a:ext>
            </a:extLst>
          </p:cNvPr>
          <p:cNvSpPr txBox="1"/>
          <p:nvPr/>
        </p:nvSpPr>
        <p:spPr>
          <a:xfrm>
            <a:off x="1413963" y="2774567"/>
            <a:ext cx="2262888" cy="239489"/>
          </a:xfrm>
          <a:prstGeom prst="rect">
            <a:avLst/>
          </a:prstGeom>
          <a:noFill/>
        </p:spPr>
        <p:txBody>
          <a:bodyPr wrap="square" lIns="0" tIns="0" rIns="0" bIns="0" rtlCol="0">
            <a:spAutoFit/>
          </a:bodyPr>
          <a:lstStyle/>
          <a:p>
            <a:pPr marL="285750" lvl="0" indent="-285750">
              <a:lnSpc>
                <a:spcPct val="120000"/>
              </a:lnSpc>
              <a:spcAft>
                <a:spcPts val="1715"/>
              </a:spcAft>
              <a:buClr>
                <a:srgbClr val="0F62FE"/>
              </a:buClr>
              <a:buSzPct val="66000"/>
              <a:buFont typeface="Arial" panose="020B0604020202020204" pitchFamily="34" charset="0"/>
              <a:buChar char="•"/>
              <a:defRPr/>
            </a:pPr>
            <a:r>
              <a:rPr lang="es-ES" sz="1400" dirty="0">
                <a:solidFill>
                  <a:srgbClr val="0643FF"/>
                </a:solidFill>
                <a:latin typeface="IBM Plex Sans Light" panose="020B0403050203000203" pitchFamily="34" charset="0"/>
                <a:ea typeface="Helvetica Neue" charset="0"/>
                <a:cs typeface="Helvetica Neue" charset="0"/>
              </a:rPr>
              <a:t> </a:t>
            </a:r>
            <a:r>
              <a:rPr lang="es-ES" sz="1400" dirty="0" err="1">
                <a:solidFill>
                  <a:srgbClr val="0643FF"/>
                </a:solidFill>
                <a:latin typeface="IBM Plex Sans Light" panose="020B0403050203000203" pitchFamily="34" charset="0"/>
                <a:ea typeface="Helvetica Neue" charset="0"/>
                <a:cs typeface="Helvetica Neue" charset="0"/>
              </a:rPr>
              <a:t>Part</a:t>
            </a:r>
            <a:r>
              <a:rPr lang="es-ES" sz="1400" dirty="0">
                <a:solidFill>
                  <a:srgbClr val="0643FF"/>
                </a:solidFill>
                <a:latin typeface="IBM Plex Sans Light" panose="020B0403050203000203" pitchFamily="34" charset="0"/>
                <a:ea typeface="Helvetica Neue" charset="0"/>
                <a:cs typeface="Helvetica Neue" charset="0"/>
              </a:rPr>
              <a:t>  </a:t>
            </a:r>
            <a:r>
              <a:rPr lang="es-ES" sz="1400" dirty="0" err="1">
                <a:solidFill>
                  <a:srgbClr val="000000"/>
                </a:solidFill>
                <a:latin typeface="IBM Plex Sans Light" panose="020B0403050203000203" pitchFamily="34" charset="0"/>
              </a:rPr>
              <a:t>Solution</a:t>
            </a:r>
            <a:endParaRPr kumimoji="0" lang="es-ES" sz="1400" b="0" i="0" u="none" strike="noStrike" kern="1200" cap="none" spc="0" normalizeH="0" baseline="0" noProof="0" dirty="0">
              <a:ln>
                <a:noFill/>
              </a:ln>
              <a:solidFill>
                <a:srgbClr val="0643FF"/>
              </a:solidFill>
              <a:effectLst/>
              <a:uLnTx/>
              <a:uFillTx/>
              <a:latin typeface="IBM Plex Sans Light" panose="020B0403050203000203" pitchFamily="34" charset="0"/>
              <a:ea typeface="Helvetica Neue" charset="0"/>
              <a:cs typeface="Helvetica Neue" charset="0"/>
            </a:endParaRPr>
          </a:p>
        </p:txBody>
      </p:sp>
      <p:sp>
        <p:nvSpPr>
          <p:cNvPr id="6" name="CuadroTexto 10">
            <a:extLst>
              <a:ext uri="{FF2B5EF4-FFF2-40B4-BE49-F238E27FC236}">
                <a16:creationId xmlns:a16="http://schemas.microsoft.com/office/drawing/2014/main" id="{906C46CF-4ABD-C4D0-1FF4-F35B65FE6A07}"/>
              </a:ext>
            </a:extLst>
          </p:cNvPr>
          <p:cNvSpPr txBox="1"/>
          <p:nvPr/>
        </p:nvSpPr>
        <p:spPr>
          <a:xfrm>
            <a:off x="3960679" y="3172265"/>
            <a:ext cx="2555627" cy="3074688"/>
          </a:xfrm>
          <a:prstGeom prst="rect">
            <a:avLst/>
          </a:prstGeom>
          <a:noFill/>
        </p:spPr>
        <p:txBody>
          <a:bodyPr wrap="square" lIns="0" tIns="0" rIns="0" bIns="0" rtlCol="0">
            <a:spAutoFit/>
          </a:bodyPr>
          <a:lstStyle/>
          <a:p>
            <a:pPr marL="285750" lvl="0" indent="-285750">
              <a:lnSpc>
                <a:spcPct val="120000"/>
              </a:lnSpc>
              <a:spcAft>
                <a:spcPts val="1715"/>
              </a:spcAft>
              <a:buClr>
                <a:srgbClr val="0F62FE"/>
              </a:buClr>
              <a:buSzPct val="66000"/>
              <a:buFont typeface="Arial" panose="020B0604020202020204" pitchFamily="34" charset="0"/>
              <a:buChar char="•"/>
              <a:defRPr/>
            </a:pPr>
            <a:r>
              <a:rPr lang="es-ES" sz="1400" dirty="0">
                <a:solidFill>
                  <a:srgbClr val="0643FF"/>
                </a:solidFill>
                <a:latin typeface="IBM Plex Sans Light" panose="020B0403050203000203" pitchFamily="34" charset="0"/>
                <a:ea typeface="Helvetica Neue" charset="0"/>
                <a:cs typeface="Helvetica Neue" charset="0"/>
              </a:rPr>
              <a:t>Project </a:t>
            </a:r>
            <a:r>
              <a:rPr lang="es-ES" sz="1400" dirty="0" err="1">
                <a:solidFill>
                  <a:srgbClr val="0643FF"/>
                </a:solidFill>
                <a:latin typeface="IBM Plex Sans Light" panose="020B0403050203000203" pitchFamily="34" charset="0"/>
                <a:ea typeface="Helvetica Neue" charset="0"/>
                <a:cs typeface="Helvetica Neue" charset="0"/>
              </a:rPr>
              <a:t>proposal</a:t>
            </a:r>
            <a:r>
              <a:rPr lang="es-ES" sz="1400" dirty="0">
                <a:solidFill>
                  <a:srgbClr val="0643FF"/>
                </a:solidFill>
                <a:latin typeface="IBM Plex Sans Light" panose="020B0403050203000203" pitchFamily="34" charset="0"/>
                <a:ea typeface="Helvetica Neue" charset="0"/>
                <a:cs typeface="Helvetica Neue" charset="0"/>
              </a:rPr>
              <a:t>:</a:t>
            </a:r>
          </a:p>
          <a:p>
            <a:pPr marL="742950" lvl="1" indent="-285750">
              <a:spcAft>
                <a:spcPts val="1715"/>
              </a:spcAft>
              <a:buClr>
                <a:srgbClr val="0F62FE"/>
              </a:buClr>
              <a:buSzPct val="66000"/>
              <a:buFont typeface="Arial" panose="020B0604020202020204" pitchFamily="34" charset="0"/>
              <a:buChar char="•"/>
              <a:defRPr/>
            </a:pPr>
            <a:r>
              <a:rPr lang="es-ES" sz="1400" dirty="0" err="1">
                <a:solidFill>
                  <a:srgbClr val="0643FF"/>
                </a:solidFill>
                <a:latin typeface="IBM Plex Sans Light" panose="020B0403050203000203" pitchFamily="34" charset="0"/>
                <a:ea typeface="Helvetica Neue" charset="0"/>
                <a:cs typeface="Helvetica Neue" charset="0"/>
              </a:rPr>
              <a:t>Required</a:t>
            </a:r>
            <a:r>
              <a:rPr lang="es-ES" sz="1400" dirty="0">
                <a:solidFill>
                  <a:srgbClr val="0643FF"/>
                </a:solidFill>
                <a:latin typeface="IBM Plex Sans Light" panose="020B0403050203000203" pitchFamily="34" charset="0"/>
                <a:ea typeface="Helvetica Neue" charset="0"/>
                <a:cs typeface="Helvetica Neue" charset="0"/>
              </a:rPr>
              <a:t> </a:t>
            </a:r>
            <a:r>
              <a:rPr lang="es-ES" sz="1400" dirty="0" err="1">
                <a:solidFill>
                  <a:srgbClr val="0643FF"/>
                </a:solidFill>
                <a:latin typeface="IBM Plex Sans Light" panose="020B0403050203000203" pitchFamily="34" charset="0"/>
                <a:ea typeface="Helvetica Neue" charset="0"/>
                <a:cs typeface="Helvetica Neue" charset="0"/>
              </a:rPr>
              <a:t>profiles</a:t>
            </a:r>
            <a:r>
              <a:rPr lang="es-ES" sz="1400" dirty="0">
                <a:solidFill>
                  <a:srgbClr val="0643FF"/>
                </a:solidFill>
                <a:latin typeface="IBM Plex Sans Light" panose="020B0403050203000203" pitchFamily="34" charset="0"/>
                <a:ea typeface="Helvetica Neue" charset="0"/>
                <a:cs typeface="Helvetica Neue" charset="0"/>
              </a:rPr>
              <a:t> 
</a:t>
            </a:r>
            <a:r>
              <a:rPr lang="es-ES" sz="1400" dirty="0" err="1">
                <a:solidFill>
                  <a:srgbClr val="0643FF"/>
                </a:solidFill>
                <a:latin typeface="IBM Plex Sans Light" panose="020B0403050203000203" pitchFamily="34" charset="0"/>
                <a:ea typeface="Helvetica Neue" charset="0"/>
                <a:cs typeface="Helvetica Neue" charset="0"/>
              </a:rPr>
              <a:t>Phases</a:t>
            </a:r>
            <a:r>
              <a:rPr lang="es-ES" sz="1400" dirty="0">
                <a:solidFill>
                  <a:srgbClr val="0643FF"/>
                </a:solidFill>
                <a:latin typeface="IBM Plex Sans Light" panose="020B0403050203000203" pitchFamily="34" charset="0"/>
                <a:ea typeface="Helvetica Neue" charset="0"/>
                <a:cs typeface="Helvetica Neue" charset="0"/>
              </a:rPr>
              <a:t> and </a:t>
            </a:r>
            <a:r>
              <a:rPr lang="es-ES" sz="1400" dirty="0" err="1">
                <a:solidFill>
                  <a:srgbClr val="0643FF"/>
                </a:solidFill>
                <a:latin typeface="IBM Plex Sans Light" panose="020B0403050203000203" pitchFamily="34" charset="0"/>
                <a:ea typeface="Helvetica Neue" charset="0"/>
                <a:cs typeface="Helvetica Neue" charset="0"/>
              </a:rPr>
              <a:t>tasks</a:t>
            </a:r>
            <a:r>
              <a:rPr lang="es-ES" sz="1400" dirty="0">
                <a:solidFill>
                  <a:srgbClr val="0643FF"/>
                </a:solidFill>
                <a:latin typeface="IBM Plex Sans Light" panose="020B0403050203000203" pitchFamily="34" charset="0"/>
                <a:ea typeface="Helvetica Neue" charset="0"/>
                <a:cs typeface="Helvetica Neue" charset="0"/>
              </a:rPr>
              <a:t>
Time </a:t>
            </a:r>
            <a:r>
              <a:rPr lang="es-ES" sz="1400" dirty="0" err="1">
                <a:solidFill>
                  <a:srgbClr val="0643FF"/>
                </a:solidFill>
                <a:latin typeface="IBM Plex Sans Light" panose="020B0403050203000203" pitchFamily="34" charset="0"/>
                <a:ea typeface="Helvetica Neue" charset="0"/>
                <a:cs typeface="Helvetica Neue" charset="0"/>
              </a:rPr>
              <a:t>planning</a:t>
            </a:r>
            <a:r>
              <a:rPr lang="es-ES" sz="1400" dirty="0">
                <a:solidFill>
                  <a:srgbClr val="0643FF"/>
                </a:solidFill>
                <a:latin typeface="IBM Plex Sans Light" panose="020B0403050203000203" pitchFamily="34" charset="0"/>
                <a:ea typeface="Helvetica Neue" charset="0"/>
                <a:cs typeface="Helvetica Neue" charset="0"/>
              </a:rPr>
              <a:t> 
Project </a:t>
            </a:r>
            <a:r>
              <a:rPr lang="es-ES" sz="1400" dirty="0" err="1">
                <a:solidFill>
                  <a:srgbClr val="0643FF"/>
                </a:solidFill>
                <a:latin typeface="IBM Plex Sans Light" panose="020B0403050203000203" pitchFamily="34" charset="0"/>
                <a:ea typeface="Helvetica Neue" charset="0"/>
                <a:cs typeface="Helvetica Neue" charset="0"/>
              </a:rPr>
              <a:t>risks</a:t>
            </a:r>
            <a:r>
              <a:rPr lang="es-ES" sz="1400" dirty="0">
                <a:solidFill>
                  <a:srgbClr val="0643FF"/>
                </a:solidFill>
                <a:latin typeface="IBM Plex Sans Light" panose="020B0403050203000203" pitchFamily="34" charset="0"/>
                <a:ea typeface="Helvetica Neue" charset="0"/>
                <a:cs typeface="Helvetica Neue" charset="0"/>
              </a:rPr>
              <a:t>
</a:t>
            </a:r>
            <a:r>
              <a:rPr lang="es-ES" sz="1400" dirty="0" err="1">
                <a:solidFill>
                  <a:srgbClr val="0643FF"/>
                </a:solidFill>
                <a:latin typeface="IBM Plex Sans Light" panose="020B0403050203000203" pitchFamily="34" charset="0"/>
                <a:ea typeface="Helvetica Neue" charset="0"/>
                <a:cs typeface="Helvetica Neue" charset="0"/>
              </a:rPr>
              <a:t>Technical</a:t>
            </a:r>
            <a:r>
              <a:rPr lang="es-ES" sz="1400" dirty="0">
                <a:solidFill>
                  <a:srgbClr val="0643FF"/>
                </a:solidFill>
                <a:latin typeface="IBM Plex Sans Light" panose="020B0403050203000203" pitchFamily="34" charset="0"/>
                <a:ea typeface="Helvetica Neue" charset="0"/>
                <a:cs typeface="Helvetica Neue" charset="0"/>
              </a:rPr>
              <a:t> </a:t>
            </a:r>
            <a:r>
              <a:rPr lang="es-ES" sz="1400" dirty="0" err="1">
                <a:solidFill>
                  <a:srgbClr val="0643FF"/>
                </a:solidFill>
                <a:latin typeface="IBM Plex Sans Light" panose="020B0403050203000203" pitchFamily="34" charset="0"/>
                <a:ea typeface="Helvetica Neue" charset="0"/>
                <a:cs typeface="Helvetica Neue" charset="0"/>
              </a:rPr>
              <a:t>requirements</a:t>
            </a:r>
            <a:r>
              <a:rPr lang="es-ES" sz="1400" dirty="0">
                <a:solidFill>
                  <a:srgbClr val="0643FF"/>
                </a:solidFill>
                <a:latin typeface="IBM Plex Sans Light" panose="020B0403050203000203" pitchFamily="34" charset="0"/>
                <a:ea typeface="Helvetica Neue" charset="0"/>
                <a:cs typeface="Helvetica Neue" charset="0"/>
              </a:rPr>
              <a:t>
Budget</a:t>
            </a:r>
            <a:endParaRPr lang="es-ES" sz="1400" dirty="0">
              <a:solidFill>
                <a:srgbClr val="000000"/>
              </a:solidFill>
              <a:latin typeface="IBM Plex Sans Light" panose="020B0403050203000203" pitchFamily="34" charset="0"/>
            </a:endParaRPr>
          </a:p>
        </p:txBody>
      </p:sp>
    </p:spTree>
    <p:extLst>
      <p:ext uri="{BB962C8B-B14F-4D97-AF65-F5344CB8AC3E}">
        <p14:creationId xmlns:p14="http://schemas.microsoft.com/office/powerpoint/2010/main" val="295154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E1BD6B-48BA-1A41-3B14-96D0603656FA}"/>
              </a:ext>
            </a:extLst>
          </p:cNvPr>
          <p:cNvSpPr>
            <a:spLocks noGrp="1"/>
          </p:cNvSpPr>
          <p:nvPr>
            <p:ph type="title"/>
          </p:nvPr>
        </p:nvSpPr>
        <p:spPr>
          <a:xfrm>
            <a:off x="280416" y="268224"/>
            <a:ext cx="5522976" cy="485402"/>
          </a:xfrm>
        </p:spPr>
        <p:txBody>
          <a:bodyPr/>
          <a:lstStyle/>
          <a:p>
            <a:r>
              <a:rPr lang="es-ES" dirty="0"/>
              <a:t>PoC </a:t>
            </a:r>
            <a:r>
              <a:rPr lang="es-ES" dirty="0" err="1"/>
              <a:t>technical</a:t>
            </a:r>
            <a:r>
              <a:rPr lang="es-ES" dirty="0"/>
              <a:t> </a:t>
            </a:r>
            <a:r>
              <a:rPr lang="es-ES" dirty="0" err="1"/>
              <a:t>requirements</a:t>
            </a:r>
            <a:br>
              <a:rPr lang="es-ES" dirty="0"/>
            </a:br>
            <a:br>
              <a:rPr lang="es-ES" dirty="0"/>
            </a:br>
            <a:endParaRPr lang="es-ES" dirty="0"/>
          </a:p>
        </p:txBody>
      </p:sp>
      <p:sp>
        <p:nvSpPr>
          <p:cNvPr id="4" name="CuadroTexto 3">
            <a:extLst>
              <a:ext uri="{FF2B5EF4-FFF2-40B4-BE49-F238E27FC236}">
                <a16:creationId xmlns:a16="http://schemas.microsoft.com/office/drawing/2014/main" id="{5CD4279C-87A2-44D3-1DE6-8BE215FE6161}"/>
              </a:ext>
            </a:extLst>
          </p:cNvPr>
          <p:cNvSpPr txBox="1"/>
          <p:nvPr/>
        </p:nvSpPr>
        <p:spPr>
          <a:xfrm>
            <a:off x="317078" y="1004835"/>
            <a:ext cx="10937075" cy="1246495"/>
          </a:xfrm>
          <a:prstGeom prst="rect">
            <a:avLst/>
          </a:prstGeom>
          <a:noFill/>
        </p:spPr>
        <p:txBody>
          <a:bodyPr wrap="square" lIns="91440" tIns="91440" rIns="91440" bIns="91440" rtlCol="0">
            <a:spAutoFit/>
          </a:bodyPr>
          <a:lstStyle/>
          <a:p>
            <a:pPr marL="342900" lvl="0" indent="-342900">
              <a:spcAft>
                <a:spcPts val="1800"/>
              </a:spcAft>
              <a:buFont typeface="Arial" panose="020B0604020202020204" pitchFamily="34" charset="0"/>
              <a:buChar char="•"/>
            </a:pPr>
            <a:r>
              <a:rPr lang="es-ES" kern="100" dirty="0" err="1">
                <a:latin typeface="IBM Plex Sans" panose="020B0503050203000203" pitchFamily="34" charset="0"/>
                <a:ea typeface="Calibri" panose="020F0502020204030204" pitchFamily="34" charset="0"/>
                <a:cs typeface="Times New Roman" panose="02020603050405020304" pitchFamily="18" charset="0"/>
              </a:rPr>
              <a:t>The</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customer</a:t>
            </a:r>
            <a:r>
              <a:rPr lang="es-ES" kern="100" dirty="0">
                <a:latin typeface="IBM Plex Sans" panose="020B0503050203000203" pitchFamily="34" charset="0"/>
                <a:ea typeface="Calibri" panose="020F0502020204030204" pitchFamily="34" charset="0"/>
                <a:cs typeface="Times New Roman" panose="02020603050405020304" pitchFamily="18" charset="0"/>
              </a:rPr>
              <a:t> has </a:t>
            </a:r>
            <a:r>
              <a:rPr lang="es-ES" kern="100" dirty="0" err="1">
                <a:latin typeface="IBM Plex Sans" panose="020B0503050203000203" pitchFamily="34" charset="0"/>
                <a:ea typeface="Calibri" panose="020F0502020204030204" pitchFamily="34" charset="0"/>
                <a:cs typeface="Times New Roman" panose="02020603050405020304" pitchFamily="18" charset="0"/>
              </a:rPr>
              <a:t>expressed</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the</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unavailability</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of</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resources</a:t>
            </a:r>
            <a:r>
              <a:rPr lang="es-ES" kern="100" dirty="0">
                <a:latin typeface="IBM Plex Sans" panose="020B0503050203000203" pitchFamily="34" charset="0"/>
                <a:ea typeface="Calibri" panose="020F0502020204030204" pitchFamily="34" charset="0"/>
                <a:cs typeface="Times New Roman" panose="02020603050405020304" pitchFamily="18" charset="0"/>
              </a:rPr>
              <a:t>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the</a:t>
            </a:r>
            <a:r>
              <a:rPr lang="es-ES" kern="100" dirty="0">
                <a:latin typeface="IBM Plex Sans" panose="020B0503050203000203" pitchFamily="34" charset="0"/>
                <a:ea typeface="Calibri" panose="020F0502020204030204" pitchFamily="34" charset="0"/>
                <a:cs typeface="Times New Roman" panose="02020603050405020304" pitchFamily="18" charset="0"/>
              </a:rPr>
              <a:t> hardware </a:t>
            </a:r>
            <a:r>
              <a:rPr lang="es-ES" kern="100" dirty="0" err="1">
                <a:latin typeface="IBM Plex Sans" panose="020B0503050203000203" pitchFamily="34" charset="0"/>
                <a:ea typeface="Calibri" panose="020F0502020204030204" pitchFamily="34" charset="0"/>
                <a:cs typeface="Times New Roman" panose="02020603050405020304" pitchFamily="18" charset="0"/>
              </a:rPr>
              <a:t>level</a:t>
            </a:r>
            <a:r>
              <a:rPr lang="es-ES" kern="100" dirty="0">
                <a:latin typeface="IBM Plex Sans" panose="020B0503050203000203" pitchFamily="34" charset="0"/>
                <a:ea typeface="Calibri" panose="020F0502020204030204" pitchFamily="34" charset="0"/>
                <a:cs typeface="Times New Roman" panose="02020603050405020304" pitchFamily="18" charset="0"/>
              </a:rPr>
              <a:t> (GPU)
</a:t>
            </a:r>
            <a:r>
              <a:rPr lang="es-ES" kern="100" dirty="0" err="1">
                <a:latin typeface="IBM Plex Sans" panose="020B0503050203000203" pitchFamily="34" charset="0"/>
                <a:ea typeface="Calibri" panose="020F0502020204030204" pitchFamily="34" charset="0"/>
                <a:cs typeface="Times New Roman" panose="02020603050405020304" pitchFamily="18" charset="0"/>
              </a:rPr>
              <a:t>For</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reasons</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of</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confidentiality</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the</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client</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will</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not</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give</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access</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to</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its</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database</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However</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it</a:t>
            </a:r>
            <a:r>
              <a:rPr lang="es-ES" kern="100" dirty="0">
                <a:latin typeface="IBM Plex Sans" panose="020B0503050203000203" pitchFamily="34" charset="0"/>
                <a:ea typeface="Calibri" panose="020F0502020204030204" pitchFamily="34" charset="0"/>
                <a:cs typeface="Times New Roman" panose="02020603050405020304" pitchFamily="18" charset="0"/>
              </a:rPr>
              <a:t> has </a:t>
            </a:r>
            <a:r>
              <a:rPr lang="es-ES" kern="100" dirty="0" err="1">
                <a:latin typeface="IBM Plex Sans" panose="020B0503050203000203" pitchFamily="34" charset="0"/>
                <a:ea typeface="Calibri" panose="020F0502020204030204" pitchFamily="34" charset="0"/>
                <a:cs typeface="Times New Roman" panose="02020603050405020304" pitchFamily="18" charset="0"/>
              </a:rPr>
              <a:t>indicated</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the</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main</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characteristics</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of</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the</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image</a:t>
            </a:r>
            <a:r>
              <a:rPr lang="es-ES" kern="100" dirty="0">
                <a:latin typeface="IBM Plex Sans" panose="020B0503050203000203" pitchFamily="34" charset="0"/>
                <a:ea typeface="Calibri" panose="020F0502020204030204" pitchFamily="34" charset="0"/>
                <a:cs typeface="Times New Roman" panose="02020603050405020304" pitchFamily="18" charset="0"/>
              </a:rPr>
              <a:t> </a:t>
            </a:r>
            <a:r>
              <a:rPr lang="es-ES" kern="100" dirty="0" err="1">
                <a:latin typeface="IBM Plex Sans" panose="020B0503050203000203" pitchFamily="34" charset="0"/>
                <a:ea typeface="Calibri" panose="020F0502020204030204" pitchFamily="34" charset="0"/>
                <a:cs typeface="Times New Roman" panose="02020603050405020304" pitchFamily="18" charset="0"/>
              </a:rPr>
              <a:t>features</a:t>
            </a:r>
            <a:r>
              <a:rPr lang="es-ES" kern="100" dirty="0">
                <a:latin typeface="IBM Plex Sans" panose="020B0503050203000203" pitchFamily="34" charset="0"/>
                <a:ea typeface="Calibri" panose="020F0502020204030204" pitchFamily="34" charset="0"/>
                <a:cs typeface="Times New Roman" panose="02020603050405020304" pitchFamily="18" charset="0"/>
              </a:rPr>
              <a:t>.</a:t>
            </a:r>
            <a:endParaRPr lang="es-ES" sz="1400" dirty="0">
              <a:solidFill>
                <a:schemeClr val="tx1"/>
              </a:solidFill>
              <a:latin typeface="IBM Plex Sans" panose="020B0503050203000203" pitchFamily="34" charset="0"/>
              <a:ea typeface="IBM Plex Sans" charset="0"/>
              <a:cs typeface="IBM Plex Sans" charset="0"/>
            </a:endParaRPr>
          </a:p>
        </p:txBody>
      </p:sp>
      <p:sp>
        <p:nvSpPr>
          <p:cNvPr id="5" name="Marcador de pie de página 2">
            <a:extLst>
              <a:ext uri="{FF2B5EF4-FFF2-40B4-BE49-F238E27FC236}">
                <a16:creationId xmlns:a16="http://schemas.microsoft.com/office/drawing/2014/main" id="{69B9D888-B1D8-9886-016C-40BE0218AEE7}"/>
              </a:ext>
            </a:extLst>
          </p:cNvPr>
          <p:cNvSpPr>
            <a:spLocks noGrp="1"/>
          </p:cNvSpPr>
          <p:nvPr>
            <p:ph type="ftr" sz="quarter" idx="10"/>
          </p:nvPr>
        </p:nvSpPr>
        <p:spPr>
          <a:xfrm>
            <a:off x="304890" y="6400802"/>
            <a:ext cx="5486313" cy="222249"/>
          </a:xfrm>
        </p:spPr>
        <p:txBody>
          <a:bodyPr/>
          <a:lstStyle/>
          <a:p>
            <a:r>
              <a:rPr lang="en-US" dirty="0" err="1"/>
              <a:t>Semana</a:t>
            </a:r>
            <a:r>
              <a:rPr lang="en-US" dirty="0"/>
              <a:t> de la </a:t>
            </a:r>
            <a:r>
              <a:rPr lang="en-US" dirty="0" err="1"/>
              <a:t>modelización</a:t>
            </a:r>
            <a:r>
              <a:rPr lang="en-US" dirty="0"/>
              <a:t> / </a:t>
            </a:r>
            <a:r>
              <a:rPr lang="en-US" dirty="0" err="1"/>
              <a:t>Facultad</a:t>
            </a:r>
            <a:r>
              <a:rPr lang="en-US" dirty="0"/>
              <a:t> de </a:t>
            </a:r>
            <a:r>
              <a:rPr lang="en-US" dirty="0" err="1"/>
              <a:t>Ciencias</a:t>
            </a:r>
            <a:r>
              <a:rPr lang="en-US" dirty="0"/>
              <a:t> </a:t>
            </a:r>
            <a:r>
              <a:rPr lang="en-US" dirty="0" err="1"/>
              <a:t>Matemáticas</a:t>
            </a:r>
            <a:r>
              <a:rPr lang="en-US" dirty="0"/>
              <a:t> UCM / © 2023 IBM Corporation</a:t>
            </a:r>
          </a:p>
        </p:txBody>
      </p:sp>
    </p:spTree>
    <p:extLst>
      <p:ext uri="{BB962C8B-B14F-4D97-AF65-F5344CB8AC3E}">
        <p14:creationId xmlns:p14="http://schemas.microsoft.com/office/powerpoint/2010/main" val="244763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8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7BB2E-D65B-F6E3-C1BC-33ED125DAFC2}"/>
              </a:ext>
            </a:extLst>
          </p:cNvPr>
          <p:cNvSpPr>
            <a:spLocks noGrp="1"/>
          </p:cNvSpPr>
          <p:nvPr>
            <p:ph type="title"/>
          </p:nvPr>
        </p:nvSpPr>
        <p:spPr>
          <a:xfrm>
            <a:off x="280415" y="268224"/>
            <a:ext cx="11560485" cy="515547"/>
          </a:xfrm>
        </p:spPr>
        <p:txBody>
          <a:bodyPr/>
          <a:lstStyle/>
          <a:p>
            <a:r>
              <a:rPr lang="es-ES" dirty="0" err="1"/>
              <a:t>Image</a:t>
            </a:r>
            <a:r>
              <a:rPr lang="es-ES" dirty="0"/>
              <a:t> </a:t>
            </a:r>
            <a:r>
              <a:rPr lang="es-ES" dirty="0" err="1"/>
              <a:t>characteristics</a:t>
            </a:r>
            <a:br>
              <a:rPr lang="es-ES" dirty="0"/>
            </a:br>
            <a:br>
              <a:rPr lang="es-ES" dirty="0"/>
            </a:br>
            <a:endParaRPr lang="es-ES" sz="1800" dirty="0">
              <a:latin typeface="Calibri" panose="020F0502020204030204" pitchFamily="34" charset="0"/>
              <a:cs typeface="Times New Roman" panose="02020603050405020304" pitchFamily="18" charset="0"/>
            </a:endParaRPr>
          </a:p>
        </p:txBody>
      </p:sp>
      <p:sp>
        <p:nvSpPr>
          <p:cNvPr id="3" name="Marcador de pie de página 2">
            <a:extLst>
              <a:ext uri="{FF2B5EF4-FFF2-40B4-BE49-F238E27FC236}">
                <a16:creationId xmlns:a16="http://schemas.microsoft.com/office/drawing/2014/main" id="{3DA78659-64C0-1EBF-EBA6-055D3B273D29}"/>
              </a:ext>
            </a:extLst>
          </p:cNvPr>
          <p:cNvSpPr>
            <a:spLocks noGrp="1"/>
          </p:cNvSpPr>
          <p:nvPr>
            <p:ph type="ftr" sz="quarter" idx="10"/>
          </p:nvPr>
        </p:nvSpPr>
        <p:spPr/>
        <p:txBody>
          <a:bodyPr/>
          <a:lstStyle/>
          <a:p>
            <a:r>
              <a:rPr lang="en-US" dirty="0" err="1"/>
              <a:t>Semana</a:t>
            </a:r>
            <a:r>
              <a:rPr lang="en-US" dirty="0"/>
              <a:t> de la </a:t>
            </a:r>
            <a:r>
              <a:rPr lang="en-US" dirty="0" err="1"/>
              <a:t>modelización</a:t>
            </a:r>
            <a:r>
              <a:rPr lang="en-US" dirty="0"/>
              <a:t> / </a:t>
            </a:r>
            <a:r>
              <a:rPr lang="en-US" dirty="0" err="1"/>
              <a:t>Facultad</a:t>
            </a:r>
            <a:r>
              <a:rPr lang="en-US" dirty="0"/>
              <a:t> de </a:t>
            </a:r>
            <a:r>
              <a:rPr lang="en-US" dirty="0" err="1"/>
              <a:t>Ciencias</a:t>
            </a:r>
            <a:r>
              <a:rPr lang="en-US" dirty="0"/>
              <a:t> </a:t>
            </a:r>
            <a:r>
              <a:rPr lang="en-US" dirty="0" err="1"/>
              <a:t>Matemáticas</a:t>
            </a:r>
            <a:r>
              <a:rPr lang="en-US" dirty="0"/>
              <a:t> UCM / © 2023 IBM Corporation</a:t>
            </a:r>
          </a:p>
        </p:txBody>
      </p:sp>
      <p:sp>
        <p:nvSpPr>
          <p:cNvPr id="5" name="CuadroTexto 4">
            <a:extLst>
              <a:ext uri="{FF2B5EF4-FFF2-40B4-BE49-F238E27FC236}">
                <a16:creationId xmlns:a16="http://schemas.microsoft.com/office/drawing/2014/main" id="{7A29469A-77F8-4E61-AF8F-3D6F2392314E}"/>
              </a:ext>
            </a:extLst>
          </p:cNvPr>
          <p:cNvSpPr txBox="1"/>
          <p:nvPr/>
        </p:nvSpPr>
        <p:spPr>
          <a:xfrm>
            <a:off x="304890" y="1106783"/>
            <a:ext cx="6069205" cy="879728"/>
          </a:xfrm>
          <a:prstGeom prst="rect">
            <a:avLst/>
          </a:prstGeom>
          <a:noFill/>
        </p:spPr>
        <p:txBody>
          <a:bodyPr wrap="square" lIns="91440" tIns="91440" rIns="91440" bIns="91440" rtlCol="0">
            <a:spAutoFit/>
          </a:bodyPr>
          <a:lstStyle/>
          <a:p>
            <a:pPr>
              <a:spcBef>
                <a:spcPts val="1100"/>
              </a:spcBef>
            </a:pPr>
            <a:r>
              <a:rPr lang="es-ES" b="1" dirty="0" err="1">
                <a:ea typeface="IBM Plex Sans" charset="0"/>
                <a:cs typeface="IBM Plex Sans" charset="0"/>
              </a:rPr>
              <a:t>Product</a:t>
            </a:r>
            <a:r>
              <a:rPr lang="es-ES" b="1" dirty="0">
                <a:ea typeface="IBM Plex Sans" charset="0"/>
                <a:cs typeface="IBM Plex Sans" charset="0"/>
              </a:rPr>
              <a:t> </a:t>
            </a:r>
            <a:r>
              <a:rPr lang="es-ES" b="1" dirty="0" err="1">
                <a:ea typeface="IBM Plex Sans" charset="0"/>
                <a:cs typeface="IBM Plex Sans" charset="0"/>
              </a:rPr>
              <a:t>Images</a:t>
            </a:r>
            <a:r>
              <a:rPr lang="es-ES" b="1" dirty="0">
                <a:ea typeface="IBM Plex Sans" charset="0"/>
                <a:cs typeface="IBM Plex Sans" charset="0"/>
              </a:rPr>
              <a:t>
</a:t>
            </a:r>
            <a:endParaRPr lang="es-ES" b="1" dirty="0">
              <a:solidFill>
                <a:schemeClr val="tx1"/>
              </a:solidFill>
              <a:latin typeface="+mn-lt"/>
              <a:ea typeface="IBM Plex Sans" charset="0"/>
              <a:cs typeface="IBM Plex Sans" charset="0"/>
            </a:endParaRPr>
          </a:p>
        </p:txBody>
      </p:sp>
      <p:sp>
        <p:nvSpPr>
          <p:cNvPr id="6" name="CuadroTexto 5">
            <a:extLst>
              <a:ext uri="{FF2B5EF4-FFF2-40B4-BE49-F238E27FC236}">
                <a16:creationId xmlns:a16="http://schemas.microsoft.com/office/drawing/2014/main" id="{7C5BD1A3-0149-428C-7846-621071406505}"/>
              </a:ext>
            </a:extLst>
          </p:cNvPr>
          <p:cNvSpPr txBox="1"/>
          <p:nvPr/>
        </p:nvSpPr>
        <p:spPr>
          <a:xfrm>
            <a:off x="298161" y="1807719"/>
            <a:ext cx="2753249" cy="830997"/>
          </a:xfrm>
          <a:prstGeom prst="rect">
            <a:avLst/>
          </a:prstGeom>
          <a:noFill/>
        </p:spPr>
        <p:txBody>
          <a:bodyPr wrap="square" lIns="91440" tIns="91440" rIns="91440" bIns="91440" rtlCol="0">
            <a:spAutoFit/>
          </a:bodyPr>
          <a:lstStyle/>
          <a:p>
            <a:pPr lvl="0"/>
            <a:r>
              <a:rPr lang="es-ES" sz="1400" b="1" kern="100" dirty="0" err="1">
                <a:latin typeface="IBM Plex Sans" panose="020B0503050203000203" pitchFamily="34" charset="0"/>
                <a:ea typeface="Calibri" panose="020F0502020204030204" pitchFamily="34" charset="0"/>
                <a:cs typeface="Times New Roman" panose="02020603050405020304" pitchFamily="18" charset="0"/>
              </a:rPr>
              <a:t>Different</a:t>
            </a:r>
            <a:r>
              <a:rPr lang="es-ES" sz="1400" b="1" kern="100" dirty="0">
                <a:latin typeface="IBM Plex Sans" panose="020B0503050203000203" pitchFamily="34" charset="0"/>
                <a:ea typeface="Calibri" panose="020F0502020204030204" pitchFamily="34" charset="0"/>
                <a:cs typeface="Times New Roman" panose="02020603050405020304" pitchFamily="18" charset="0"/>
              </a:rPr>
              <a:t> </a:t>
            </a:r>
            <a:r>
              <a:rPr lang="es-ES" sz="1400" b="1" kern="100" dirty="0" err="1">
                <a:latin typeface="IBM Plex Sans" panose="020B0503050203000203" pitchFamily="34" charset="0"/>
                <a:ea typeface="Calibri" panose="020F0502020204030204" pitchFamily="34" charset="0"/>
                <a:cs typeface="Times New Roman" panose="02020603050405020304" pitchFamily="18" charset="0"/>
              </a:rPr>
              <a:t>background</a:t>
            </a:r>
            <a:r>
              <a:rPr lang="es-ES" sz="1400" b="1" kern="100" dirty="0">
                <a:latin typeface="IBM Plex Sans" panose="020B0503050203000203" pitchFamily="34" charset="0"/>
                <a:ea typeface="Calibri" panose="020F0502020204030204" pitchFamily="34" charset="0"/>
                <a:cs typeface="Times New Roman" panose="02020603050405020304" pitchFamily="18" charset="0"/>
              </a:rPr>
              <a:t> </a:t>
            </a:r>
            <a:r>
              <a:rPr lang="es-ES" sz="1400" b="1" kern="100" dirty="0" err="1">
                <a:latin typeface="IBM Plex Sans" panose="020B0503050203000203" pitchFamily="34" charset="0"/>
                <a:ea typeface="Calibri" panose="020F0502020204030204" pitchFamily="34" charset="0"/>
                <a:cs typeface="Times New Roman" panose="02020603050405020304" pitchFamily="18" charset="0"/>
              </a:rPr>
              <a:t>colors</a:t>
            </a:r>
            <a:r>
              <a:rPr lang="es-ES" sz="1400" b="1" kern="100" dirty="0">
                <a:latin typeface="IBM Plex Sans" panose="020B0503050203000203" pitchFamily="34" charset="0"/>
                <a:ea typeface="Calibri" panose="020F0502020204030204" pitchFamily="34" charset="0"/>
                <a:cs typeface="Times New Roman" panose="02020603050405020304" pitchFamily="18" charset="0"/>
              </a:rPr>
              <a:t>: </a:t>
            </a:r>
            <a:endParaRPr lang="es-ES" sz="1400" kern="100" dirty="0">
              <a:effectLst/>
              <a:latin typeface="IBM Plex Sans" panose="020B0503050203000203" pitchFamily="34" charset="0"/>
              <a:ea typeface="Calibri" panose="020F0502020204030204" pitchFamily="34" charset="0"/>
              <a:cs typeface="Times New Roman" panose="02020603050405020304" pitchFamily="18" charset="0"/>
            </a:endParaRPr>
          </a:p>
          <a:p>
            <a:pPr lvl="0"/>
            <a:r>
              <a:rPr lang="es-ES" sz="1400" kern="100" dirty="0" err="1">
                <a:latin typeface="IBM Plex Sans" panose="020B0503050203000203" pitchFamily="34" charset="0"/>
                <a:ea typeface="Calibri" panose="020F0502020204030204" pitchFamily="34" charset="0"/>
                <a:cs typeface="Times New Roman" panose="02020603050405020304" pitchFamily="18" charset="0"/>
              </a:rPr>
              <a:t>white</a:t>
            </a:r>
            <a:r>
              <a:rPr lang="es-ES" sz="1400" kern="100" dirty="0">
                <a:latin typeface="IBM Plex Sans" panose="020B0503050203000203" pitchFamily="34" charset="0"/>
                <a:ea typeface="Calibri" panose="020F0502020204030204" pitchFamily="34" charset="0"/>
                <a:cs typeface="Times New Roman" panose="02020603050405020304" pitchFamily="18" charset="0"/>
              </a:rPr>
              <a:t> (pure) /non-</a:t>
            </a:r>
            <a:r>
              <a:rPr lang="es-ES" sz="1400" kern="100" dirty="0" err="1">
                <a:latin typeface="IBM Plex Sans" panose="020B0503050203000203" pitchFamily="34" charset="0"/>
                <a:ea typeface="Calibri" panose="020F0502020204030204" pitchFamily="34" charset="0"/>
                <a:cs typeface="Times New Roman" panose="02020603050405020304" pitchFamily="18" charset="0"/>
              </a:rPr>
              <a:t>white</a:t>
            </a:r>
            <a:r>
              <a:rPr lang="es-ES" sz="1400" kern="100" dirty="0">
                <a:latin typeface="IBM Plex Sans" panose="020B0503050203000203" pitchFamily="34" charset="0"/>
                <a:ea typeface="Calibri" panose="020F0502020204030204" pitchFamily="34" charset="0"/>
                <a:cs typeface="Times New Roman" panose="02020603050405020304" pitchFamily="18" charset="0"/>
              </a:rPr>
              <a:t>
</a:t>
            </a:r>
            <a:endParaRPr lang="es-ES" sz="1100" dirty="0">
              <a:solidFill>
                <a:schemeClr val="tx1"/>
              </a:solidFill>
              <a:latin typeface="IBM Plex Sans" panose="020B0503050203000203" pitchFamily="34" charset="0"/>
              <a:ea typeface="IBM Plex Sans" charset="0"/>
              <a:cs typeface="IBM Plex Sans" charset="0"/>
            </a:endParaRPr>
          </a:p>
        </p:txBody>
      </p:sp>
      <p:sp>
        <p:nvSpPr>
          <p:cNvPr id="7" name="CuadroTexto 6">
            <a:extLst>
              <a:ext uri="{FF2B5EF4-FFF2-40B4-BE49-F238E27FC236}">
                <a16:creationId xmlns:a16="http://schemas.microsoft.com/office/drawing/2014/main" id="{DCA709F5-8871-9851-F210-C9CE21055BDD}"/>
              </a:ext>
            </a:extLst>
          </p:cNvPr>
          <p:cNvSpPr txBox="1"/>
          <p:nvPr/>
        </p:nvSpPr>
        <p:spPr>
          <a:xfrm>
            <a:off x="301525" y="2972884"/>
            <a:ext cx="2753249" cy="1261884"/>
          </a:xfrm>
          <a:prstGeom prst="rect">
            <a:avLst/>
          </a:prstGeom>
          <a:noFill/>
        </p:spPr>
        <p:txBody>
          <a:bodyPr wrap="square" lIns="91440" tIns="91440" rIns="91440" bIns="91440" rtlCol="0">
            <a:spAutoFit/>
          </a:bodyPr>
          <a:lstStyle/>
          <a:p>
            <a:pPr lvl="0"/>
            <a:r>
              <a:rPr lang="es-ES" sz="1400" b="1" kern="100" dirty="0" err="1">
                <a:latin typeface="IBM Plex Sans" panose="020B0503050203000203" pitchFamily="34" charset="0"/>
                <a:ea typeface="Calibri" panose="020F0502020204030204" pitchFamily="34" charset="0"/>
                <a:cs typeface="Times New Roman" panose="02020603050405020304" pitchFamily="18" charset="0"/>
              </a:rPr>
              <a:t>Different</a:t>
            </a:r>
            <a:r>
              <a:rPr lang="es-ES" sz="1400" b="1" kern="100" dirty="0">
                <a:latin typeface="IBM Plex Sans" panose="020B0503050203000203" pitchFamily="34" charset="0"/>
                <a:ea typeface="Calibri" panose="020F0502020204030204" pitchFamily="34" charset="0"/>
                <a:cs typeface="Times New Roman" panose="02020603050405020304" pitchFamily="18" charset="0"/>
              </a:rPr>
              <a:t> </a:t>
            </a:r>
            <a:r>
              <a:rPr lang="es-ES" sz="1400" b="1" kern="100" dirty="0" err="1">
                <a:latin typeface="IBM Plex Sans" panose="020B0503050203000203" pitchFamily="34" charset="0"/>
                <a:ea typeface="Calibri" panose="020F0502020204030204" pitchFamily="34" charset="0"/>
                <a:cs typeface="Times New Roman" panose="02020603050405020304" pitchFamily="18" charset="0"/>
              </a:rPr>
              <a:t>types</a:t>
            </a:r>
            <a:r>
              <a:rPr lang="es-ES" sz="1400" b="1" kern="100" dirty="0">
                <a:latin typeface="IBM Plex Sans" panose="020B0503050203000203" pitchFamily="34" charset="0"/>
                <a:ea typeface="Calibri" panose="020F0502020204030204" pitchFamily="34" charset="0"/>
                <a:cs typeface="Times New Roman" panose="02020603050405020304" pitchFamily="18" charset="0"/>
              </a:rPr>
              <a:t> </a:t>
            </a:r>
            <a:r>
              <a:rPr lang="es-ES" sz="1400" b="1" kern="100" dirty="0" err="1">
                <a:latin typeface="IBM Plex Sans" panose="020B0503050203000203" pitchFamily="34" charset="0"/>
                <a:ea typeface="Calibri" panose="020F0502020204030204" pitchFamily="34" charset="0"/>
                <a:cs typeface="Times New Roman" panose="02020603050405020304" pitchFamily="18" charset="0"/>
              </a:rPr>
              <a:t>of</a:t>
            </a:r>
            <a:r>
              <a:rPr lang="es-ES" sz="1400" b="1" kern="100" dirty="0">
                <a:latin typeface="IBM Plex Sans" panose="020B0503050203000203" pitchFamily="34" charset="0"/>
                <a:ea typeface="Calibri" panose="020F0502020204030204" pitchFamily="34" charset="0"/>
                <a:cs typeface="Times New Roman" panose="02020603050405020304" pitchFamily="18" charset="0"/>
              </a:rPr>
              <a:t> </a:t>
            </a:r>
            <a:r>
              <a:rPr lang="es-ES" sz="1400" b="1" kern="100" dirty="0" err="1">
                <a:latin typeface="IBM Plex Sans" panose="020B0503050203000203" pitchFamily="34" charset="0"/>
                <a:ea typeface="Calibri" panose="020F0502020204030204" pitchFamily="34" charset="0"/>
                <a:cs typeface="Times New Roman" panose="02020603050405020304" pitchFamily="18" charset="0"/>
              </a:rPr>
              <a:t>packaging</a:t>
            </a:r>
            <a:r>
              <a:rPr lang="es-ES" sz="1400" b="1" kern="100" dirty="0">
                <a:latin typeface="IBM Plex Sans" panose="020B0503050203000203" pitchFamily="34" charset="0"/>
                <a:ea typeface="Calibri" panose="020F0502020204030204" pitchFamily="34" charset="0"/>
                <a:cs typeface="Times New Roman" panose="02020603050405020304" pitchFamily="18" charset="0"/>
              </a:rPr>
              <a:t>:</a:t>
            </a:r>
            <a:endParaRPr lang="es-ES" sz="1400" b="1" kern="100" dirty="0">
              <a:effectLst/>
              <a:latin typeface="IBM Plex Sans" panose="020B0503050203000203" pitchFamily="34" charset="0"/>
              <a:ea typeface="Calibri" panose="020F0502020204030204" pitchFamily="34" charset="0"/>
              <a:cs typeface="Times New Roman" panose="02020603050405020304" pitchFamily="18" charset="0"/>
            </a:endParaRPr>
          </a:p>
          <a:p>
            <a:pPr lvl="0"/>
            <a:r>
              <a:rPr lang="es-ES" sz="1400" kern="100" dirty="0" err="1">
                <a:latin typeface="IBM Plex Sans" panose="020B0503050203000203" pitchFamily="34" charset="0"/>
                <a:cs typeface="Times New Roman" panose="02020603050405020304" pitchFamily="18" charset="0"/>
              </a:rPr>
              <a:t>cylindrical</a:t>
            </a:r>
            <a:r>
              <a:rPr lang="es-ES" sz="1400" kern="100" dirty="0">
                <a:latin typeface="IBM Plex Sans" panose="020B0503050203000203" pitchFamily="34" charset="0"/>
                <a:cs typeface="Times New Roman" panose="02020603050405020304" pitchFamily="18" charset="0"/>
              </a:rPr>
              <a:t> (</a:t>
            </a:r>
            <a:r>
              <a:rPr lang="es-ES" sz="1400" kern="100" dirty="0" err="1">
                <a:latin typeface="IBM Plex Sans" panose="020B0503050203000203" pitchFamily="34" charset="0"/>
                <a:cs typeface="Times New Roman" panose="02020603050405020304" pitchFamily="18" charset="0"/>
              </a:rPr>
              <a:t>cans</a:t>
            </a:r>
            <a:r>
              <a:rPr lang="es-ES" sz="1400" kern="100" dirty="0">
                <a:latin typeface="IBM Plex Sans" panose="020B0503050203000203" pitchFamily="34" charset="0"/>
                <a:cs typeface="Times New Roman" panose="02020603050405020304" pitchFamily="18" charset="0"/>
              </a:rPr>
              <a:t>, </a:t>
            </a:r>
            <a:r>
              <a:rPr lang="es-ES" sz="1400" kern="100" dirty="0" err="1">
                <a:latin typeface="IBM Plex Sans" panose="020B0503050203000203" pitchFamily="34" charset="0"/>
                <a:cs typeface="Times New Roman" panose="02020603050405020304" pitchFamily="18" charset="0"/>
              </a:rPr>
              <a:t>cans</a:t>
            </a:r>
            <a:r>
              <a:rPr lang="es-ES" sz="1400" kern="100" dirty="0">
                <a:latin typeface="IBM Plex Sans" panose="020B0503050203000203" pitchFamily="34" charset="0"/>
                <a:cs typeface="Times New Roman" panose="02020603050405020304" pitchFamily="18" charset="0"/>
              </a:rPr>
              <a:t>, </a:t>
            </a:r>
            <a:r>
              <a:rPr lang="es-ES" sz="1400" kern="100" dirty="0" err="1">
                <a:latin typeface="IBM Plex Sans" panose="020B0503050203000203" pitchFamily="34" charset="0"/>
                <a:cs typeface="Times New Roman" panose="02020603050405020304" pitchFamily="18" charset="0"/>
              </a:rPr>
              <a:t>bottles</a:t>
            </a:r>
            <a:r>
              <a:rPr lang="es-ES" sz="1400" kern="100" dirty="0">
                <a:latin typeface="IBM Plex Sans" panose="020B0503050203000203" pitchFamily="34" charset="0"/>
                <a:cs typeface="Times New Roman" panose="02020603050405020304" pitchFamily="18" charset="0"/>
              </a:rPr>
              <a:t>), </a:t>
            </a:r>
            <a:r>
              <a:rPr lang="es-ES" sz="1400" kern="100" dirty="0" err="1">
                <a:latin typeface="IBM Plex Sans" panose="020B0503050203000203" pitchFamily="34" charset="0"/>
                <a:cs typeface="Times New Roman" panose="02020603050405020304" pitchFamily="18" charset="0"/>
              </a:rPr>
              <a:t>bricks</a:t>
            </a:r>
            <a:r>
              <a:rPr lang="es-ES" sz="1400" kern="100" dirty="0">
                <a:latin typeface="IBM Plex Sans" panose="020B0503050203000203" pitchFamily="34" charset="0"/>
                <a:cs typeface="Times New Roman" panose="02020603050405020304" pitchFamily="18" charset="0"/>
              </a:rPr>
              <a:t>/boxes, bags, </a:t>
            </a:r>
            <a:r>
              <a:rPr lang="es-ES" sz="1400" kern="100" dirty="0" err="1">
                <a:latin typeface="IBM Plex Sans" panose="020B0503050203000203" pitchFamily="34" charset="0"/>
                <a:cs typeface="Times New Roman" panose="02020603050405020304" pitchFamily="18" charset="0"/>
              </a:rPr>
              <a:t>packed</a:t>
            </a:r>
            <a:r>
              <a:rPr lang="es-ES" sz="1400" kern="100" dirty="0">
                <a:latin typeface="IBM Plex Sans" panose="020B0503050203000203" pitchFamily="34" charset="0"/>
                <a:cs typeface="Times New Roman" panose="02020603050405020304" pitchFamily="18" charset="0"/>
              </a:rPr>
              <a:t> </a:t>
            </a:r>
            <a:r>
              <a:rPr lang="es-ES" sz="1400" kern="100" dirty="0" err="1">
                <a:latin typeface="IBM Plex Sans" panose="020B0503050203000203" pitchFamily="34" charset="0"/>
                <a:cs typeface="Times New Roman" panose="02020603050405020304" pitchFamily="18" charset="0"/>
              </a:rPr>
              <a:t>with</a:t>
            </a:r>
            <a:r>
              <a:rPr lang="es-ES" sz="1400" kern="100" dirty="0">
                <a:latin typeface="IBM Plex Sans" panose="020B0503050203000203" pitchFamily="34" charset="0"/>
                <a:cs typeface="Times New Roman" panose="02020603050405020304" pitchFamily="18" charset="0"/>
              </a:rPr>
              <a:t> </a:t>
            </a:r>
            <a:r>
              <a:rPr lang="es-ES" sz="1400" kern="100" dirty="0" err="1">
                <a:latin typeface="IBM Plex Sans" panose="020B0503050203000203" pitchFamily="34" charset="0"/>
                <a:cs typeface="Times New Roman" panose="02020603050405020304" pitchFamily="18" charset="0"/>
              </a:rPr>
              <a:t>cling</a:t>
            </a:r>
            <a:r>
              <a:rPr lang="es-ES" sz="1400" kern="100" dirty="0">
                <a:latin typeface="IBM Plex Sans" panose="020B0503050203000203" pitchFamily="34" charset="0"/>
                <a:cs typeface="Times New Roman" panose="02020603050405020304" pitchFamily="18" charset="0"/>
              </a:rPr>
              <a:t> film 
</a:t>
            </a:r>
            <a:endParaRPr lang="es-ES" sz="1100" dirty="0">
              <a:solidFill>
                <a:schemeClr val="tx1"/>
              </a:solidFill>
              <a:latin typeface="IBM Plex Sans" panose="020B0503050203000203" pitchFamily="34" charset="0"/>
              <a:ea typeface="IBM Plex Sans" charset="0"/>
              <a:cs typeface="IBM Plex Sans" charset="0"/>
            </a:endParaRPr>
          </a:p>
        </p:txBody>
      </p:sp>
      <p:sp>
        <p:nvSpPr>
          <p:cNvPr id="9" name="CuadroTexto 8">
            <a:extLst>
              <a:ext uri="{FF2B5EF4-FFF2-40B4-BE49-F238E27FC236}">
                <a16:creationId xmlns:a16="http://schemas.microsoft.com/office/drawing/2014/main" id="{D4B30B55-3627-5517-038D-10EA6E0D286F}"/>
              </a:ext>
            </a:extLst>
          </p:cNvPr>
          <p:cNvSpPr txBox="1"/>
          <p:nvPr/>
        </p:nvSpPr>
        <p:spPr>
          <a:xfrm>
            <a:off x="294797" y="4784380"/>
            <a:ext cx="2753249" cy="1477328"/>
          </a:xfrm>
          <a:prstGeom prst="rect">
            <a:avLst/>
          </a:prstGeom>
          <a:noFill/>
        </p:spPr>
        <p:txBody>
          <a:bodyPr wrap="square" lIns="91440" tIns="91440" rIns="91440" bIns="91440" rtlCol="0">
            <a:spAutoFit/>
          </a:bodyPr>
          <a:lstStyle/>
          <a:p>
            <a:pPr lvl="0"/>
            <a:r>
              <a:rPr lang="es-ES" sz="1400" b="1" kern="100" dirty="0" err="1">
                <a:latin typeface="IBM Plex Sans" panose="020B0503050203000203" pitchFamily="34" charset="0"/>
                <a:ea typeface="Calibri" panose="020F0502020204030204" pitchFamily="34" charset="0"/>
                <a:cs typeface="Times New Roman" panose="02020603050405020304" pitchFamily="18" charset="0"/>
              </a:rPr>
              <a:t>Images</a:t>
            </a:r>
            <a:r>
              <a:rPr lang="es-ES" sz="1400" b="1" kern="100" dirty="0">
                <a:latin typeface="IBM Plex Sans" panose="020B0503050203000203" pitchFamily="34" charset="0"/>
                <a:ea typeface="Calibri" panose="020F0502020204030204" pitchFamily="34" charset="0"/>
                <a:cs typeface="Times New Roman" panose="02020603050405020304" pitchFamily="18" charset="0"/>
              </a:rPr>
              <a:t> </a:t>
            </a:r>
            <a:r>
              <a:rPr lang="es-ES" sz="1400" b="1" kern="100" dirty="0" err="1">
                <a:latin typeface="IBM Plex Sans" panose="020B0503050203000203" pitchFamily="34" charset="0"/>
                <a:ea typeface="Calibri" panose="020F0502020204030204" pitchFamily="34" charset="0"/>
                <a:cs typeface="Times New Roman" panose="02020603050405020304" pitchFamily="18" charset="0"/>
              </a:rPr>
              <a:t>with</a:t>
            </a:r>
            <a:r>
              <a:rPr lang="es-ES" sz="1400" b="1" kern="100" dirty="0">
                <a:latin typeface="IBM Plex Sans" panose="020B0503050203000203" pitchFamily="34" charset="0"/>
                <a:ea typeface="Calibri" panose="020F0502020204030204" pitchFamily="34" charset="0"/>
                <a:cs typeface="Times New Roman" panose="02020603050405020304" pitchFamily="18" charset="0"/>
              </a:rPr>
              <a:t> </a:t>
            </a:r>
            <a:r>
              <a:rPr lang="es-ES" sz="1400" b="1" kern="100" dirty="0" err="1">
                <a:latin typeface="IBM Plex Sans" panose="020B0503050203000203" pitchFamily="34" charset="0"/>
                <a:ea typeface="Calibri" panose="020F0502020204030204" pitchFamily="34" charset="0"/>
                <a:cs typeface="Times New Roman" panose="02020603050405020304" pitchFamily="18" charset="0"/>
              </a:rPr>
              <a:t>different</a:t>
            </a:r>
            <a:r>
              <a:rPr lang="es-ES" sz="1400" b="1" kern="100" dirty="0">
                <a:latin typeface="IBM Plex Sans" panose="020B0503050203000203" pitchFamily="34" charset="0"/>
                <a:ea typeface="Calibri" panose="020F0502020204030204" pitchFamily="34" charset="0"/>
                <a:cs typeface="Times New Roman" panose="02020603050405020304" pitchFamily="18" charset="0"/>
              </a:rPr>
              <a:t> </a:t>
            </a:r>
            <a:r>
              <a:rPr lang="es-ES" sz="1400" b="1" kern="100" dirty="0" err="1">
                <a:latin typeface="IBM Plex Sans" panose="020B0503050203000203" pitchFamily="34" charset="0"/>
                <a:ea typeface="Calibri" panose="020F0502020204030204" pitchFamily="34" charset="0"/>
                <a:cs typeface="Times New Roman" panose="02020603050405020304" pitchFamily="18" charset="0"/>
              </a:rPr>
              <a:t>perspectives</a:t>
            </a:r>
            <a:r>
              <a:rPr lang="es-ES" sz="1400" b="1" kern="100" dirty="0">
                <a:latin typeface="IBM Plex Sans" panose="020B0503050203000203" pitchFamily="34" charset="0"/>
                <a:ea typeface="Calibri" panose="020F0502020204030204" pitchFamily="34" charset="0"/>
                <a:cs typeface="Times New Roman" panose="02020603050405020304" pitchFamily="18" charset="0"/>
              </a:rPr>
              <a:t>:</a:t>
            </a:r>
          </a:p>
          <a:p>
            <a:pPr lvl="0"/>
            <a:r>
              <a:rPr lang="es-ES" sz="1400" kern="100" dirty="0" err="1">
                <a:latin typeface="IBM Plex Sans" panose="020B0503050203000203" pitchFamily="34" charset="0"/>
                <a:ea typeface="Calibri" panose="020F0502020204030204" pitchFamily="34" charset="0"/>
                <a:cs typeface="Times New Roman" panose="02020603050405020304" pitchFamily="18" charset="0"/>
              </a:rPr>
              <a:t>where</a:t>
            </a:r>
            <a:r>
              <a:rPr lang="es-ES" sz="1400" kern="100" dirty="0">
                <a:latin typeface="IBM Plex Sans" panose="020B0503050203000203" pitchFamily="34" charset="0"/>
                <a:ea typeface="Calibri" panose="020F0502020204030204" pitchFamily="34" charset="0"/>
                <a:cs typeface="Times New Roman" panose="02020603050405020304" pitchFamily="18" charset="0"/>
              </a:rPr>
              <a:t> full tags are </a:t>
            </a:r>
            <a:r>
              <a:rPr lang="es-ES" sz="1400" kern="100" dirty="0" err="1">
                <a:latin typeface="IBM Plex Sans" panose="020B0503050203000203" pitchFamily="34" charset="0"/>
                <a:ea typeface="Calibri" panose="020F0502020204030204" pitchFamily="34" charset="0"/>
                <a:cs typeface="Times New Roman" panose="02020603050405020304" pitchFamily="18" charset="0"/>
              </a:rPr>
              <a:t>displayed</a:t>
            </a:r>
            <a:r>
              <a:rPr lang="es-ES" sz="1400" kern="100" dirty="0">
                <a:latin typeface="IBM Plex Sans" panose="020B0503050203000203" pitchFamily="34" charset="0"/>
                <a:ea typeface="Calibri" panose="020F0502020204030204" pitchFamily="34" charset="0"/>
                <a:cs typeface="Times New Roman" panose="02020603050405020304" pitchFamily="18" charset="0"/>
              </a:rPr>
              <a:t>, </a:t>
            </a:r>
            <a:r>
              <a:rPr lang="es-ES" sz="1400" kern="100" dirty="0" err="1">
                <a:latin typeface="IBM Plex Sans" panose="020B0503050203000203" pitchFamily="34" charset="0"/>
                <a:ea typeface="Calibri" panose="020F0502020204030204" pitchFamily="34" charset="0"/>
                <a:cs typeface="Times New Roman" panose="02020603050405020304" pitchFamily="18" charset="0"/>
              </a:rPr>
              <a:t>where</a:t>
            </a:r>
            <a:r>
              <a:rPr lang="es-ES" sz="1400" kern="100" dirty="0">
                <a:latin typeface="IBM Plex Sans" panose="020B0503050203000203" pitchFamily="34" charset="0"/>
                <a:ea typeface="Calibri" panose="020F0502020204030204" pitchFamily="34" charset="0"/>
                <a:cs typeface="Times New Roman" panose="02020603050405020304" pitchFamily="18" charset="0"/>
              </a:rPr>
              <a:t> </a:t>
            </a:r>
            <a:r>
              <a:rPr lang="es-ES" sz="1400" kern="100" dirty="0" err="1">
                <a:latin typeface="IBM Plex Sans" panose="020B0503050203000203" pitchFamily="34" charset="0"/>
                <a:ea typeface="Calibri" panose="020F0502020204030204" pitchFamily="34" charset="0"/>
                <a:cs typeface="Times New Roman" panose="02020603050405020304" pitchFamily="18" charset="0"/>
              </a:rPr>
              <a:t>they</a:t>
            </a:r>
            <a:r>
              <a:rPr lang="es-ES" sz="1400" kern="100" dirty="0">
                <a:latin typeface="IBM Plex Sans" panose="020B0503050203000203" pitchFamily="34" charset="0"/>
                <a:ea typeface="Calibri" panose="020F0502020204030204" pitchFamily="34" charset="0"/>
                <a:cs typeface="Times New Roman" panose="02020603050405020304" pitchFamily="18" charset="0"/>
              </a:rPr>
              <a:t> are </a:t>
            </a:r>
            <a:r>
              <a:rPr lang="es-ES" sz="1400" kern="100" dirty="0" err="1">
                <a:latin typeface="IBM Plex Sans" panose="020B0503050203000203" pitchFamily="34" charset="0"/>
                <a:ea typeface="Calibri" panose="020F0502020204030204" pitchFamily="34" charset="0"/>
                <a:cs typeface="Times New Roman" panose="02020603050405020304" pitchFamily="18" charset="0"/>
              </a:rPr>
              <a:t>partially</a:t>
            </a:r>
            <a:r>
              <a:rPr lang="es-ES" sz="1400" kern="100" dirty="0">
                <a:latin typeface="IBM Plex Sans" panose="020B0503050203000203" pitchFamily="34" charset="0"/>
                <a:ea typeface="Calibri" panose="020F0502020204030204" pitchFamily="34" charset="0"/>
                <a:cs typeface="Times New Roman" panose="02020603050405020304" pitchFamily="18" charset="0"/>
              </a:rPr>
              <a:t> visible, and </a:t>
            </a:r>
            <a:r>
              <a:rPr lang="es-ES" sz="1400" kern="100" dirty="0" err="1">
                <a:latin typeface="IBM Plex Sans" panose="020B0503050203000203" pitchFamily="34" charset="0"/>
                <a:ea typeface="Calibri" panose="020F0502020204030204" pitchFamily="34" charset="0"/>
                <a:cs typeface="Times New Roman" panose="02020603050405020304" pitchFamily="18" charset="0"/>
              </a:rPr>
              <a:t>where</a:t>
            </a:r>
            <a:r>
              <a:rPr lang="es-ES" sz="1400" kern="100" dirty="0">
                <a:latin typeface="IBM Plex Sans" panose="020B0503050203000203" pitchFamily="34" charset="0"/>
                <a:ea typeface="Calibri" panose="020F0502020204030204" pitchFamily="34" charset="0"/>
                <a:cs typeface="Times New Roman" panose="02020603050405020304" pitchFamily="18" charset="0"/>
              </a:rPr>
              <a:t> </a:t>
            </a:r>
            <a:r>
              <a:rPr lang="es-ES" sz="1400" kern="100" dirty="0" err="1">
                <a:latin typeface="IBM Plex Sans" panose="020B0503050203000203" pitchFamily="34" charset="0"/>
                <a:ea typeface="Calibri" panose="020F0502020204030204" pitchFamily="34" charset="0"/>
                <a:cs typeface="Times New Roman" panose="02020603050405020304" pitchFamily="18" charset="0"/>
              </a:rPr>
              <a:t>they</a:t>
            </a:r>
            <a:r>
              <a:rPr lang="es-ES" sz="1400" kern="100" dirty="0">
                <a:latin typeface="IBM Plex Sans" panose="020B0503050203000203" pitchFamily="34" charset="0"/>
                <a:ea typeface="Calibri" panose="020F0502020204030204" pitchFamily="34" charset="0"/>
                <a:cs typeface="Times New Roman" panose="02020603050405020304" pitchFamily="18" charset="0"/>
              </a:rPr>
              <a:t> are </a:t>
            </a:r>
            <a:r>
              <a:rPr lang="es-ES" sz="1400" kern="100" dirty="0" err="1">
                <a:latin typeface="IBM Plex Sans" panose="020B0503050203000203" pitchFamily="34" charset="0"/>
                <a:ea typeface="Calibri" panose="020F0502020204030204" pitchFamily="34" charset="0"/>
                <a:cs typeface="Times New Roman" panose="02020603050405020304" pitchFamily="18" charset="0"/>
              </a:rPr>
              <a:t>not</a:t>
            </a:r>
            <a:r>
              <a:rPr lang="es-ES" sz="1400" kern="100" dirty="0">
                <a:latin typeface="IBM Plex Sans" panose="020B0503050203000203" pitchFamily="34" charset="0"/>
                <a:ea typeface="Calibri" panose="020F0502020204030204" pitchFamily="34" charset="0"/>
                <a:cs typeface="Times New Roman" panose="02020603050405020304" pitchFamily="18" charset="0"/>
              </a:rPr>
              <a:t> visible
</a:t>
            </a:r>
            <a:endParaRPr lang="es-ES" sz="1100" dirty="0">
              <a:solidFill>
                <a:schemeClr val="tx1"/>
              </a:solidFill>
              <a:latin typeface="IBM Plex Sans" panose="020B0503050203000203" pitchFamily="34" charset="0"/>
              <a:ea typeface="IBM Plex Sans" charset="0"/>
              <a:cs typeface="IBM Plex Sans" charset="0"/>
            </a:endParaRPr>
          </a:p>
        </p:txBody>
      </p:sp>
      <p:pic>
        <p:nvPicPr>
          <p:cNvPr id="11" name="Imagen 10" descr="Imagen que contiene Texto&#10;&#10;Descripción generada automáticamente">
            <a:extLst>
              <a:ext uri="{FF2B5EF4-FFF2-40B4-BE49-F238E27FC236}">
                <a16:creationId xmlns:a16="http://schemas.microsoft.com/office/drawing/2014/main" id="{5B8443B4-4EEC-5D74-D4C2-5AC520F7A832}"/>
              </a:ext>
            </a:extLst>
          </p:cNvPr>
          <p:cNvPicPr>
            <a:picLocks noChangeAspect="1"/>
          </p:cNvPicPr>
          <p:nvPr/>
        </p:nvPicPr>
        <p:blipFill>
          <a:blip r:embed="rId2"/>
          <a:stretch>
            <a:fillRect/>
          </a:stretch>
        </p:blipFill>
        <p:spPr>
          <a:xfrm>
            <a:off x="3048046" y="1513666"/>
            <a:ext cx="2643086" cy="1514001"/>
          </a:xfrm>
          <a:prstGeom prst="rect">
            <a:avLst/>
          </a:prstGeom>
        </p:spPr>
      </p:pic>
      <p:pic>
        <p:nvPicPr>
          <p:cNvPr id="15" name="Imagen 14" descr="Texto&#10;&#10;Descripción generada automáticamente">
            <a:extLst>
              <a:ext uri="{FF2B5EF4-FFF2-40B4-BE49-F238E27FC236}">
                <a16:creationId xmlns:a16="http://schemas.microsoft.com/office/drawing/2014/main" id="{D3902E20-F695-2E0C-735A-4A45FEF628A2}"/>
              </a:ext>
            </a:extLst>
          </p:cNvPr>
          <p:cNvPicPr>
            <a:picLocks noChangeAspect="1"/>
          </p:cNvPicPr>
          <p:nvPr/>
        </p:nvPicPr>
        <p:blipFill>
          <a:blip r:embed="rId3"/>
          <a:stretch>
            <a:fillRect/>
          </a:stretch>
        </p:blipFill>
        <p:spPr>
          <a:xfrm>
            <a:off x="6025193" y="1337615"/>
            <a:ext cx="2101872" cy="1713026"/>
          </a:xfrm>
          <a:prstGeom prst="rect">
            <a:avLst/>
          </a:prstGeom>
        </p:spPr>
      </p:pic>
      <p:pic>
        <p:nvPicPr>
          <p:cNvPr id="17" name="Imagen 16" descr="Imagen que contiene Texto&#10;&#10;Descripción generada automáticamente">
            <a:extLst>
              <a:ext uri="{FF2B5EF4-FFF2-40B4-BE49-F238E27FC236}">
                <a16:creationId xmlns:a16="http://schemas.microsoft.com/office/drawing/2014/main" id="{8AEE41AC-5333-8D23-AE2B-46F9F80D37D7}"/>
              </a:ext>
            </a:extLst>
          </p:cNvPr>
          <p:cNvPicPr>
            <a:picLocks noChangeAspect="1"/>
          </p:cNvPicPr>
          <p:nvPr/>
        </p:nvPicPr>
        <p:blipFill>
          <a:blip r:embed="rId4"/>
          <a:stretch>
            <a:fillRect/>
          </a:stretch>
        </p:blipFill>
        <p:spPr>
          <a:xfrm>
            <a:off x="3255104" y="4117975"/>
            <a:ext cx="1949942" cy="1949942"/>
          </a:xfrm>
          <a:prstGeom prst="rect">
            <a:avLst/>
          </a:prstGeom>
        </p:spPr>
      </p:pic>
      <p:pic>
        <p:nvPicPr>
          <p:cNvPr id="1026" name="Picture 2" descr="Comprar Coca Cola sin cafeína Pack 24 unidades 33cl. al mejor precio | En  Copa De Balón">
            <a:extLst>
              <a:ext uri="{FF2B5EF4-FFF2-40B4-BE49-F238E27FC236}">
                <a16:creationId xmlns:a16="http://schemas.microsoft.com/office/drawing/2014/main" id="{2B8B18F9-2E35-2C71-99A2-33218A0DBF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1132" y="4117975"/>
            <a:ext cx="1525654" cy="19482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TINS KEOK - COLECCIÓN DE LATAS - 5449000000996 - COCA-COLA">
            <a:extLst>
              <a:ext uri="{FF2B5EF4-FFF2-40B4-BE49-F238E27FC236}">
                <a16:creationId xmlns:a16="http://schemas.microsoft.com/office/drawing/2014/main" id="{FE51215E-B89E-E569-8230-D785AE175F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2451" y="4121596"/>
            <a:ext cx="1069228" cy="1932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437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8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7BB2E-D65B-F6E3-C1BC-33ED125DAFC2}"/>
              </a:ext>
            </a:extLst>
          </p:cNvPr>
          <p:cNvSpPr>
            <a:spLocks noGrp="1"/>
          </p:cNvSpPr>
          <p:nvPr>
            <p:ph type="title"/>
          </p:nvPr>
        </p:nvSpPr>
        <p:spPr>
          <a:xfrm>
            <a:off x="280415" y="268224"/>
            <a:ext cx="11560485" cy="515547"/>
          </a:xfrm>
        </p:spPr>
        <p:txBody>
          <a:bodyPr/>
          <a:lstStyle/>
          <a:p>
            <a:r>
              <a:rPr lang="es-ES" dirty="0" err="1"/>
              <a:t>Image</a:t>
            </a:r>
            <a:r>
              <a:rPr lang="es-ES" dirty="0"/>
              <a:t> </a:t>
            </a:r>
            <a:r>
              <a:rPr lang="es-ES" dirty="0" err="1"/>
              <a:t>characteristics</a:t>
            </a:r>
            <a:br>
              <a:rPr lang="es-ES" dirty="0"/>
            </a:br>
            <a:br>
              <a:rPr lang="es-ES" dirty="0"/>
            </a:br>
            <a:endParaRPr lang="es-ES" sz="1800" dirty="0">
              <a:latin typeface="Calibri" panose="020F0502020204030204" pitchFamily="34" charset="0"/>
              <a:cs typeface="Times New Roman" panose="02020603050405020304" pitchFamily="18" charset="0"/>
            </a:endParaRPr>
          </a:p>
        </p:txBody>
      </p:sp>
      <p:sp>
        <p:nvSpPr>
          <p:cNvPr id="3" name="Marcador de pie de página 2">
            <a:extLst>
              <a:ext uri="{FF2B5EF4-FFF2-40B4-BE49-F238E27FC236}">
                <a16:creationId xmlns:a16="http://schemas.microsoft.com/office/drawing/2014/main" id="{3DA78659-64C0-1EBF-EBA6-055D3B273D29}"/>
              </a:ext>
            </a:extLst>
          </p:cNvPr>
          <p:cNvSpPr>
            <a:spLocks noGrp="1"/>
          </p:cNvSpPr>
          <p:nvPr>
            <p:ph type="ftr" sz="quarter" idx="10"/>
          </p:nvPr>
        </p:nvSpPr>
        <p:spPr/>
        <p:txBody>
          <a:bodyPr/>
          <a:lstStyle/>
          <a:p>
            <a:r>
              <a:rPr lang="en-US" dirty="0" err="1"/>
              <a:t>Semana</a:t>
            </a:r>
            <a:r>
              <a:rPr lang="en-US" dirty="0"/>
              <a:t> de la </a:t>
            </a:r>
            <a:r>
              <a:rPr lang="en-US" dirty="0" err="1"/>
              <a:t>modelización</a:t>
            </a:r>
            <a:r>
              <a:rPr lang="en-US" dirty="0"/>
              <a:t> / </a:t>
            </a:r>
            <a:r>
              <a:rPr lang="en-US" dirty="0" err="1"/>
              <a:t>Facultad</a:t>
            </a:r>
            <a:r>
              <a:rPr lang="en-US" dirty="0"/>
              <a:t> de </a:t>
            </a:r>
            <a:r>
              <a:rPr lang="en-US" dirty="0" err="1"/>
              <a:t>Ciencias</a:t>
            </a:r>
            <a:r>
              <a:rPr lang="en-US" dirty="0"/>
              <a:t> </a:t>
            </a:r>
            <a:r>
              <a:rPr lang="en-US" dirty="0" err="1"/>
              <a:t>Matemáticas</a:t>
            </a:r>
            <a:r>
              <a:rPr lang="en-US" dirty="0"/>
              <a:t> UCM / © 2023 IBM Corporation</a:t>
            </a:r>
          </a:p>
        </p:txBody>
      </p:sp>
      <p:sp>
        <p:nvSpPr>
          <p:cNvPr id="5" name="CuadroTexto 4">
            <a:extLst>
              <a:ext uri="{FF2B5EF4-FFF2-40B4-BE49-F238E27FC236}">
                <a16:creationId xmlns:a16="http://schemas.microsoft.com/office/drawing/2014/main" id="{7A29469A-77F8-4E61-AF8F-3D6F2392314E}"/>
              </a:ext>
            </a:extLst>
          </p:cNvPr>
          <p:cNvSpPr txBox="1"/>
          <p:nvPr/>
        </p:nvSpPr>
        <p:spPr>
          <a:xfrm>
            <a:off x="304890" y="1106783"/>
            <a:ext cx="6069205" cy="461665"/>
          </a:xfrm>
          <a:prstGeom prst="rect">
            <a:avLst/>
          </a:prstGeom>
          <a:noFill/>
        </p:spPr>
        <p:txBody>
          <a:bodyPr wrap="square" lIns="91440" tIns="91440" rIns="91440" bIns="91440" rtlCol="0">
            <a:spAutoFit/>
          </a:bodyPr>
          <a:lstStyle/>
          <a:p>
            <a:pPr algn="l">
              <a:spcBef>
                <a:spcPts val="1100"/>
              </a:spcBef>
            </a:pPr>
            <a:r>
              <a:rPr lang="en-GB" b="1">
                <a:solidFill>
                  <a:schemeClr val="tx1"/>
                </a:solidFill>
                <a:latin typeface="+mn-lt"/>
                <a:ea typeface="IBM Plex Sans" charset="0"/>
                <a:cs typeface="IBM Plex Sans" charset="0"/>
              </a:rPr>
              <a:t>Marketing images (optional)</a:t>
            </a:r>
          </a:p>
        </p:txBody>
      </p:sp>
      <p:pic>
        <p:nvPicPr>
          <p:cNvPr id="3074" name="Picture 2" descr="Orlando estrena imagen de marca con una oda a la sencillez">
            <a:extLst>
              <a:ext uri="{FF2B5EF4-FFF2-40B4-BE49-F238E27FC236}">
                <a16:creationId xmlns:a16="http://schemas.microsoft.com/office/drawing/2014/main" id="{B7920678-3DCA-529D-98BC-8FC5FB88B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90" y="1891460"/>
            <a:ext cx="3376245" cy="18991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EE0AF14-A6BE-EDAD-C921-E920AB511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611" y="1863925"/>
            <a:ext cx="3165184" cy="195450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81CB6314-C78B-EE64-ED00-C6967A7FF4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8315" y="2285956"/>
            <a:ext cx="3346612" cy="334661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Lebron James protagoniza este anuncio de bebidas energéticas al ritmo de  salsa">
            <a:extLst>
              <a:ext uri="{FF2B5EF4-FFF2-40B4-BE49-F238E27FC236}">
                <a16:creationId xmlns:a16="http://schemas.microsoft.com/office/drawing/2014/main" id="{283E58D4-8D0E-A65B-1226-B5E38925D9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8838" y="4113610"/>
            <a:ext cx="3655249" cy="205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6984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Zijy04hVQVGN03fNAEUZvg"/>
</p:tagLst>
</file>

<file path=ppt/theme/theme1.xml><?xml version="1.0" encoding="utf-8"?>
<a:theme xmlns:a="http://schemas.openxmlformats.org/drawingml/2006/main" name="Tema de Office">
  <a:themeElements>
    <a:clrScheme name="Personalizados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IBM Brand Template 2022">
  <a:themeElements>
    <a:clrScheme name="IBM brand presentation palette 2022">
      <a:dk1>
        <a:srgbClr val="FFFFFF"/>
      </a:dk1>
      <a:lt1>
        <a:srgbClr val="000000"/>
      </a:lt1>
      <a:dk2>
        <a:srgbClr val="E5F6FF"/>
      </a:dk2>
      <a:lt2>
        <a:srgbClr val="F4F4F4"/>
      </a:lt2>
      <a:accent1>
        <a:srgbClr val="002D9C"/>
      </a:accent1>
      <a:accent2>
        <a:srgbClr val="0F62FE"/>
      </a:accent2>
      <a:accent3>
        <a:srgbClr val="82CFFF"/>
      </a:accent3>
      <a:accent4>
        <a:srgbClr val="9EF0F0"/>
      </a:accent4>
      <a:accent5>
        <a:srgbClr val="E0E0E0"/>
      </a:accent5>
      <a:accent6>
        <a:srgbClr val="FCF4D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System Font Regular"/>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lIns="91440" tIns="91440" rIns="91440" bIns="91440" rtlCol="0">
        <a:spAutoFit/>
      </a:bodyPr>
      <a:lstStyle>
        <a:defPPr marL="173736" indent="-173736" algn="l">
          <a:spcBef>
            <a:spcPts val="1100"/>
          </a:spcBef>
          <a:buFont typeface="System Font Regular"/>
          <a:buChar char="–"/>
          <a:defRPr sz="1400" dirty="0" smtClean="0">
            <a:solidFill>
              <a:schemeClr val="tx1"/>
            </a:solidFill>
            <a:latin typeface="+mn-lt"/>
            <a:ea typeface="IBM Plex Sans" charset="0"/>
            <a:cs typeface="IBM Plex Sans"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50">
      <a:srgbClr val="FA4D56"/>
    </a:custClr>
    <a:custClr name="Red 40">
      <a:srgbClr val="FF8389"/>
    </a:custClr>
    <a:custClr name="Red 30">
      <a:srgbClr val="FFB3B8"/>
    </a:custClr>
    <a:custClr name="Red 20">
      <a:srgbClr val="FFD7D9"/>
    </a:custClr>
    <a:custClr name="Red 10">
      <a:srgbClr val="FFF1F1"/>
    </a:custClr>
    <a:custClr name="Purple 50">
      <a:srgbClr val="A56EFF"/>
    </a:custClr>
    <a:custClr name="Purple 40">
      <a:srgbClr val="BE95FF"/>
    </a:custClr>
    <a:custClr name="Purple 30">
      <a:srgbClr val="D4BBFF"/>
    </a:custClr>
    <a:custClr name="Purple 20">
      <a:srgbClr val="E8DAFF"/>
    </a:custClr>
    <a:custClr name="Purple 10">
      <a:srgbClr val="F6F2FF"/>
    </a:custClr>
    <a:custClr name="Green 30">
      <a:srgbClr val="6FDC8C"/>
    </a:custClr>
    <a:custClr name="Green 20">
      <a:srgbClr val="A7F0BA"/>
    </a:custClr>
    <a:custClr name="Green 10">
      <a:srgbClr val="DEFBE6"/>
    </a:custClr>
    <a:custClr name="Yellow 20">
      <a:srgbClr val="FDDC69"/>
    </a:custClr>
    <a:custClr name="Yellow 10">
      <a:srgbClr val="FCF4D6"/>
    </a:custClr>
    <a:custClr name="Teal 50">
      <a:srgbClr val="009D9A"/>
    </a:custClr>
    <a:custClr name="Teal 40">
      <a:srgbClr val="08BDBA"/>
    </a:custClr>
    <a:custClr name="Teal 30">
      <a:srgbClr val="3DDBD9"/>
    </a:custClr>
    <a:custClr name="Teal 20">
      <a:srgbClr val="9EF0F0"/>
    </a:custClr>
    <a:custClr name="Teal 10">
      <a:srgbClr val="D9FBFB"/>
    </a:custClr>
  </a:custClrLst>
  <a:extLst>
    <a:ext uri="{05A4C25C-085E-4340-85A3-A5531E510DB2}">
      <thm15:themeFamily xmlns:thm15="http://schemas.microsoft.com/office/thememl/2012/main" name="IBM_Presentation_Template_2022_V01_Plex_Embed" id="{02D7F33A-96F9-3142-BE93-E46CEC147C3D}" vid="{B93A71AE-C97A-F24E-BECE-31FFF7CA650A}"/>
    </a:ext>
  </a:extLst>
</a:theme>
</file>

<file path=ppt/theme/theme3.xml><?xml version="1.0" encoding="utf-8"?>
<a:theme xmlns:a="http://schemas.openxmlformats.org/drawingml/2006/main" name="IBM 2020 Master template (light gray background)">
  <a:themeElements>
    <a:clrScheme name="Custom 2 10">
      <a:dk1>
        <a:srgbClr val="565151"/>
      </a:dk1>
      <a:lt1>
        <a:srgbClr val="FFFFFF"/>
      </a:lt1>
      <a:dk2>
        <a:srgbClr val="061727"/>
      </a:dk2>
      <a:lt2>
        <a:srgbClr val="FFFFFF"/>
      </a:lt2>
      <a:accent1>
        <a:srgbClr val="0F62FE"/>
      </a:accent1>
      <a:accent2>
        <a:srgbClr val="002D9C"/>
      </a:accent2>
      <a:accent3>
        <a:srgbClr val="D12771"/>
      </a:accent3>
      <a:accent4>
        <a:srgbClr val="8A3FFC"/>
      </a:accent4>
      <a:accent5>
        <a:srgbClr val="007D79"/>
      </a:accent5>
      <a:accent6>
        <a:srgbClr val="697077"/>
      </a:accent6>
      <a:hlink>
        <a:srgbClr val="4589FF"/>
      </a:hlink>
      <a:folHlink>
        <a:srgbClr val="6F6F6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9050">
          <a:solidFill>
            <a:schemeClr val="accent2"/>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0" i="0" u="none" strike="noStrike" cap="none" normalizeH="0" baseline="0" dirty="0" smtClean="0">
            <a:ln>
              <a:noFill/>
            </a:ln>
            <a:solidFill>
              <a:schemeClr val="bg1"/>
            </a:solidFill>
            <a:effectLst/>
            <a:latin typeface="IBM Plex Sans" panose="020B0503050203000203"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tx1"/>
            </a:solidFill>
            <a:latin typeface="IBM Plex Sans" charset="0"/>
            <a:ea typeface="IBM Plex Sans" charset="0"/>
            <a:cs typeface="IBM Plex Sans" charset="0"/>
          </a:defRPr>
        </a:defPPr>
      </a:lstStyle>
    </a:txDef>
  </a:objectDefaults>
  <a:extraClrSchemeLst/>
  <a:custClrLst>
    <a:custClr name="Magenta 100">
      <a:srgbClr val="2A0A18"/>
    </a:custClr>
    <a:custClr name="Magenta 90">
      <a:srgbClr val="510224"/>
    </a:custClr>
    <a:custClr name="Magenta 80">
      <a:srgbClr val="740937"/>
    </a:custClr>
    <a:custClr name="Magenta 70">
      <a:srgbClr val="9F1853"/>
    </a:custClr>
    <a:custClr name="Magenta 60">
      <a:srgbClr val="D12771"/>
    </a:custClr>
    <a:custClr name="Magenta 50">
      <a:srgbClr val="EE5396"/>
    </a:custClr>
    <a:custClr name="Magenta 40">
      <a:srgbClr val="FF7EB6"/>
    </a:custClr>
    <a:custClr name="Magenta 30">
      <a:srgbClr val="FFAFD2"/>
    </a:custClr>
    <a:custClr name="Magenta 20">
      <a:srgbClr val="FFD6E8"/>
    </a:custClr>
    <a:custClr name="Magenta 10">
      <a:srgbClr val="FFF0F7"/>
    </a:custClr>
    <a:custClr name="Purple 100">
      <a:srgbClr val="1C0F30"/>
    </a:custClr>
    <a:custClr name="Purple 90">
      <a:srgbClr val="31135E"/>
    </a:custClr>
    <a:custClr name="Purple 80">
      <a:srgbClr val="491D8B"/>
    </a:custClr>
    <a:custClr name="Purple 70">
      <a:srgbClr val="6929C4"/>
    </a:custClr>
    <a:custClr name="Purple 60">
      <a:srgbClr val="8A3FFC"/>
    </a:custClr>
    <a:custClr name="Purple 50">
      <a:srgbClr val="A56EFF"/>
    </a:custClr>
    <a:custClr name="Purple 40">
      <a:srgbClr val="BE95FF"/>
    </a:custClr>
    <a:custClr name="Purple 30">
      <a:srgbClr val="D4BBFF"/>
    </a:custClr>
    <a:custClr name="Purple 20">
      <a:srgbClr val="E8DAFF"/>
    </a:custClr>
    <a:custClr name="Purple 10">
      <a:srgbClr val="F6F2FF"/>
    </a:custClr>
    <a:custClr name="Blue 100">
      <a:srgbClr val="001141"/>
    </a:custClr>
    <a:custClr name="Blue 90">
      <a:srgbClr val="001D6C"/>
    </a:custClr>
    <a:custClr name="Blue 80">
      <a:srgbClr val="002D9C"/>
    </a:custClr>
    <a:custClr name="Blue 70">
      <a:srgbClr val="0043CE"/>
    </a:custClr>
    <a:custClr name="Blue 60">
      <a:srgbClr val="0F62FE"/>
    </a:custClr>
    <a:custClr name="Blue 50">
      <a:srgbClr val="4589FF"/>
    </a:custClr>
    <a:custClr name="Blue 40">
      <a:srgbClr val="78A9FF"/>
    </a:custClr>
    <a:custClr name="Blue 30">
      <a:srgbClr val="A6C8FF"/>
    </a:custClr>
    <a:custClr name="Blue 20">
      <a:srgbClr val="D0E2FF"/>
    </a:custClr>
    <a:custClr name="Blue 10">
      <a:srgbClr val="EDF5FF"/>
    </a:custClr>
    <a:custClr name="Teal 100">
      <a:srgbClr val="081A1C"/>
    </a:custClr>
    <a:custClr name="Teal 90">
      <a:srgbClr val="022B30"/>
    </a:custClr>
    <a:custClr name="Teal 80">
      <a:srgbClr val="004548"/>
    </a:custClr>
    <a:custClr name="Teal 70">
      <a:srgbClr val="005D5D"/>
    </a:custClr>
    <a:custClr name="Teal 60">
      <a:srgbClr val="007D79"/>
    </a:custClr>
    <a:custClr name="Teal 50">
      <a:srgbClr val="009C98"/>
    </a:custClr>
    <a:custClr name="Teal 40">
      <a:srgbClr val="08BDBA"/>
    </a:custClr>
    <a:custClr name="Teal 30">
      <a:srgbClr val="3DDBD9"/>
    </a:custClr>
    <a:custClr name="Teal 20">
      <a:srgbClr val="9EF0F0"/>
    </a:custClr>
    <a:custClr name="Teal 10">
      <a:srgbClr val="D9FBFB"/>
    </a:custClr>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Lst>
  <a:extLst>
    <a:ext uri="{05A4C25C-085E-4340-85A3-A5531E510DB2}">
      <thm15:themeFamily xmlns:thm15="http://schemas.microsoft.com/office/thememl/2012/main" name="IBM_Consulting_Master_Presentation_2021_V01_Plex" id="{57FE9064-5CE4-DD43-9D41-8000F1F2D2AC}" vid="{D6F11628-EC04-E843-A584-A9018B5FE0FB}"/>
    </a:ext>
  </a:extLst>
</a:theme>
</file>

<file path=ppt/theme/theme4.xml><?xml version="1.0" encoding="utf-8"?>
<a:theme xmlns:a="http://schemas.openxmlformats.org/drawingml/2006/main" name="1_IBM 2020 Master template (light gray background)">
  <a:themeElements>
    <a:clrScheme name="Custom 2 10">
      <a:dk1>
        <a:srgbClr val="565151"/>
      </a:dk1>
      <a:lt1>
        <a:srgbClr val="FFFFFF"/>
      </a:lt1>
      <a:dk2>
        <a:srgbClr val="061727"/>
      </a:dk2>
      <a:lt2>
        <a:srgbClr val="FFFFFF"/>
      </a:lt2>
      <a:accent1>
        <a:srgbClr val="0F62FE"/>
      </a:accent1>
      <a:accent2>
        <a:srgbClr val="002D9C"/>
      </a:accent2>
      <a:accent3>
        <a:srgbClr val="D12771"/>
      </a:accent3>
      <a:accent4>
        <a:srgbClr val="8A3FFC"/>
      </a:accent4>
      <a:accent5>
        <a:srgbClr val="007D79"/>
      </a:accent5>
      <a:accent6>
        <a:srgbClr val="697077"/>
      </a:accent6>
      <a:hlink>
        <a:srgbClr val="4589FF"/>
      </a:hlink>
      <a:folHlink>
        <a:srgbClr val="6F6F6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9050">
          <a:solidFill>
            <a:schemeClr val="accent2"/>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0" i="0" u="none" strike="noStrike" cap="none" normalizeH="0" baseline="0" dirty="0" smtClean="0">
            <a:ln>
              <a:noFill/>
            </a:ln>
            <a:solidFill>
              <a:schemeClr val="bg1"/>
            </a:solidFill>
            <a:effectLst/>
            <a:latin typeface="IBM Plex Sans" panose="020B0503050203000203"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tx1"/>
            </a:solidFill>
            <a:latin typeface="IBM Plex Sans" charset="0"/>
            <a:ea typeface="IBM Plex Sans" charset="0"/>
            <a:cs typeface="IBM Plex Sans" charset="0"/>
          </a:defRPr>
        </a:defPPr>
      </a:lstStyle>
    </a:txDef>
  </a:objectDefaults>
  <a:extraClrSchemeLst/>
  <a:custClrLst>
    <a:custClr name="Magenta 100">
      <a:srgbClr val="2A0A18"/>
    </a:custClr>
    <a:custClr name="Magenta 90">
      <a:srgbClr val="510224"/>
    </a:custClr>
    <a:custClr name="Magenta 80">
      <a:srgbClr val="740937"/>
    </a:custClr>
    <a:custClr name="Magenta 70">
      <a:srgbClr val="9F1853"/>
    </a:custClr>
    <a:custClr name="Magenta 60">
      <a:srgbClr val="D12771"/>
    </a:custClr>
    <a:custClr name="Magenta 50">
      <a:srgbClr val="EE5396"/>
    </a:custClr>
    <a:custClr name="Magenta 40">
      <a:srgbClr val="FF7EB6"/>
    </a:custClr>
    <a:custClr name="Magenta 30">
      <a:srgbClr val="FFAFD2"/>
    </a:custClr>
    <a:custClr name="Magenta 20">
      <a:srgbClr val="FFD6E8"/>
    </a:custClr>
    <a:custClr name="Magenta 10">
      <a:srgbClr val="FFF0F7"/>
    </a:custClr>
    <a:custClr name="Purple 100">
      <a:srgbClr val="1C0F30"/>
    </a:custClr>
    <a:custClr name="Purple 90">
      <a:srgbClr val="31135E"/>
    </a:custClr>
    <a:custClr name="Purple 80">
      <a:srgbClr val="491D8B"/>
    </a:custClr>
    <a:custClr name="Purple 70">
      <a:srgbClr val="6929C4"/>
    </a:custClr>
    <a:custClr name="Purple 60">
      <a:srgbClr val="8A3FFC"/>
    </a:custClr>
    <a:custClr name="Purple 50">
      <a:srgbClr val="A56EFF"/>
    </a:custClr>
    <a:custClr name="Purple 40">
      <a:srgbClr val="BE95FF"/>
    </a:custClr>
    <a:custClr name="Purple 30">
      <a:srgbClr val="D4BBFF"/>
    </a:custClr>
    <a:custClr name="Purple 20">
      <a:srgbClr val="E8DAFF"/>
    </a:custClr>
    <a:custClr name="Purple 10">
      <a:srgbClr val="F6F2FF"/>
    </a:custClr>
    <a:custClr name="Blue 100">
      <a:srgbClr val="001141"/>
    </a:custClr>
    <a:custClr name="Blue 90">
      <a:srgbClr val="001D6C"/>
    </a:custClr>
    <a:custClr name="Blue 80">
      <a:srgbClr val="002D9C"/>
    </a:custClr>
    <a:custClr name="Blue 70">
      <a:srgbClr val="0043CE"/>
    </a:custClr>
    <a:custClr name="Blue 60">
      <a:srgbClr val="0F62FE"/>
    </a:custClr>
    <a:custClr name="Blue 50">
      <a:srgbClr val="4589FF"/>
    </a:custClr>
    <a:custClr name="Blue 40">
      <a:srgbClr val="78A9FF"/>
    </a:custClr>
    <a:custClr name="Blue 30">
      <a:srgbClr val="A6C8FF"/>
    </a:custClr>
    <a:custClr name="Blue 20">
      <a:srgbClr val="D0E2FF"/>
    </a:custClr>
    <a:custClr name="Blue 10">
      <a:srgbClr val="EDF5FF"/>
    </a:custClr>
    <a:custClr name="Teal 100">
      <a:srgbClr val="081A1C"/>
    </a:custClr>
    <a:custClr name="Teal 90">
      <a:srgbClr val="022B30"/>
    </a:custClr>
    <a:custClr name="Teal 80">
      <a:srgbClr val="004548"/>
    </a:custClr>
    <a:custClr name="Teal 70">
      <a:srgbClr val="005D5D"/>
    </a:custClr>
    <a:custClr name="Teal 60">
      <a:srgbClr val="007D79"/>
    </a:custClr>
    <a:custClr name="Teal 50">
      <a:srgbClr val="009C98"/>
    </a:custClr>
    <a:custClr name="Teal 40">
      <a:srgbClr val="08BDBA"/>
    </a:custClr>
    <a:custClr name="Teal 30">
      <a:srgbClr val="3DDBD9"/>
    </a:custClr>
    <a:custClr name="Teal 20">
      <a:srgbClr val="9EF0F0"/>
    </a:custClr>
    <a:custClr name="Teal 10">
      <a:srgbClr val="D9FBFB"/>
    </a:custClr>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Lst>
  <a:extLst>
    <a:ext uri="{05A4C25C-085E-4340-85A3-A5531E510DB2}">
      <thm15:themeFamily xmlns:thm15="http://schemas.microsoft.com/office/thememl/2012/main" name="210929_IBM_Consulting_2021_master_presentation_v2" id="{3C600A92-C7B1-9F47-9178-0F3FC2CF25B5}" vid="{9D59E91D-94C3-D64E-BB1F-ACE3D0CB9E1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4290</TotalTime>
  <Words>974</Words>
  <Application>Microsoft Macintosh PowerPoint</Application>
  <PresentationFormat>Panorámica</PresentationFormat>
  <Paragraphs>82</Paragraphs>
  <Slides>12</Slides>
  <Notes>4</Notes>
  <HiddenSlides>0</HiddenSlides>
  <MMClips>0</MMClips>
  <ScaleCrop>false</ScaleCrop>
  <HeadingPairs>
    <vt:vector size="8" baseType="variant">
      <vt:variant>
        <vt:lpstr>Fuentes usadas</vt:lpstr>
      </vt:variant>
      <vt:variant>
        <vt:i4>7</vt:i4>
      </vt:variant>
      <vt:variant>
        <vt:lpstr>Tema</vt:lpstr>
      </vt:variant>
      <vt:variant>
        <vt:i4>4</vt:i4>
      </vt:variant>
      <vt:variant>
        <vt:lpstr>Servidores OLE incrustados</vt:lpstr>
      </vt:variant>
      <vt:variant>
        <vt:i4>1</vt:i4>
      </vt:variant>
      <vt:variant>
        <vt:lpstr>Títulos de diapositiva</vt:lpstr>
      </vt:variant>
      <vt:variant>
        <vt:i4>12</vt:i4>
      </vt:variant>
    </vt:vector>
  </HeadingPairs>
  <TitlesOfParts>
    <vt:vector size="24" baseType="lpstr">
      <vt:lpstr>Arial</vt:lpstr>
      <vt:lpstr>Calibri</vt:lpstr>
      <vt:lpstr>IBM Plex Sans</vt:lpstr>
      <vt:lpstr>IBM Plex Sans ExtraLight</vt:lpstr>
      <vt:lpstr>IBM Plex Sans Light</vt:lpstr>
      <vt:lpstr>System Font Regular</vt:lpstr>
      <vt:lpstr>Trebuchet MS</vt:lpstr>
      <vt:lpstr>Tema de Office</vt:lpstr>
      <vt:lpstr>4_IBM Brand Template 2022</vt:lpstr>
      <vt:lpstr>IBM 2020 Master template (light gray background)</vt:lpstr>
      <vt:lpstr>1_IBM 2020 Master template (light gray background)</vt:lpstr>
      <vt:lpstr>think-cell Slide</vt:lpstr>
      <vt:lpstr>Presentación de PowerPoint</vt:lpstr>
      <vt:lpstr>Presentación de PowerPoint</vt:lpstr>
      <vt:lpstr>Introduction  An important client of the retail sector dedicated to the sale of food products has contacted IBM to develop a new functionality that it wants to implement in its official App.  The company wants to give quality information to its customers. That is why they want to use images of products they sell to make it easier for consumers to access and analyze the information present on the labels.  During the negotiations it has been agreed to carry out a PoC (proof of concept) of duration one week to start developing some basic processes and create a project plan with a budget that the client can present internally to his superiors for approval.  To meet the minimum requirements indicated by the customer, the selected team must be composed of Data Scientists with knowledge of NLP and Computer Vision.  The results of this PoC will determine the success of the negotiations. The AI &amp; Analytics team will face this challenge with two added difficulties:   - Because the final project contract has not yet been signed, the client will not give access to its confidential database.   - The customer has expressed the unavailability of resources at the hardware level (GPU).</vt:lpstr>
      <vt:lpstr>Presentación de PowerPoint</vt:lpstr>
      <vt:lpstr>Presentación de PowerPoint</vt:lpstr>
      <vt:lpstr>Presentación de PowerPoint</vt:lpstr>
      <vt:lpstr>PoC technical requirements  </vt:lpstr>
      <vt:lpstr>Image characteristics  </vt:lpstr>
      <vt:lpstr>Image characteristics  </vt:lpstr>
      <vt:lpstr>Some tips  </vt:lpstr>
      <vt:lpstr>Contact information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Xavi Amat García</dc:creator>
  <cp:lastModifiedBy>Elvira Alonso Gonzalez1</cp:lastModifiedBy>
  <cp:revision>35</cp:revision>
  <dcterms:created xsi:type="dcterms:W3CDTF">2023-04-19T09:44:27Z</dcterms:created>
  <dcterms:modified xsi:type="dcterms:W3CDTF">2023-06-09T11:34:05Z</dcterms:modified>
</cp:coreProperties>
</file>